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64" r:id="rId12"/>
    <p:sldId id="265" r:id="rId13"/>
    <p:sldId id="266" r:id="rId14"/>
    <p:sldId id="272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422C-0876-43BC-941A-399BB91A59CC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59D831B-561D-45DB-BBFD-B6C5AE221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422C-0876-43BC-941A-399BB91A59CC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31B-561D-45DB-BBFD-B6C5AE221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422C-0876-43BC-941A-399BB91A59CC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31B-561D-45DB-BBFD-B6C5AE221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422C-0876-43BC-941A-399BB91A59CC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31B-561D-45DB-BBFD-B6C5AE221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422C-0876-43BC-941A-399BB91A59CC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9D831B-561D-45DB-BBFD-B6C5AE221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422C-0876-43BC-941A-399BB91A59CC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31B-561D-45DB-BBFD-B6C5AE221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422C-0876-43BC-941A-399BB91A59CC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31B-561D-45DB-BBFD-B6C5AE221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422C-0876-43BC-941A-399BB91A59CC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31B-561D-45DB-BBFD-B6C5AE221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422C-0876-43BC-941A-399BB91A59CC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31B-561D-45DB-BBFD-B6C5AE221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422C-0876-43BC-941A-399BB91A59CC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831B-561D-45DB-BBFD-B6C5AE221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422C-0876-43BC-941A-399BB91A59CC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9D831B-561D-45DB-BBFD-B6C5AE221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1C422C-0876-43BC-941A-399BB91A59CC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59D831B-561D-45DB-BBFD-B6C5AE221F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05600" y="304800"/>
            <a:ext cx="1990725" cy="107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2801" y="6400800"/>
            <a:ext cx="26469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gimnazija-vukovar.skole.h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Sanja Pavlović </a:t>
            </a:r>
            <a:r>
              <a:rPr lang="en-US" dirty="0" err="1" smtClean="0"/>
              <a:t>Šijanović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sigurnijeg</a:t>
            </a:r>
            <a:r>
              <a:rPr lang="en-US" dirty="0" smtClean="0"/>
              <a:t> </a:t>
            </a:r>
            <a:r>
              <a:rPr lang="en-US" dirty="0" err="1" smtClean="0"/>
              <a:t>interneta</a:t>
            </a:r>
            <a:r>
              <a:rPr lang="en-US" dirty="0" smtClean="0"/>
              <a:t> 2014. u </a:t>
            </a:r>
            <a:r>
              <a:rPr lang="en-US" dirty="0" err="1" smtClean="0"/>
              <a:t>Gimnaziji</a:t>
            </a:r>
            <a:r>
              <a:rPr lang="en-US" dirty="0" smtClean="0"/>
              <a:t> Vukovar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657600"/>
            <a:ext cx="3467100" cy="257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ara\Desktop\slike i clanci-dan sigurnijeg interneta 2014\slike za slanje\Mirna Mar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180117" cy="3200401"/>
          </a:xfrm>
          <a:prstGeom prst="rect">
            <a:avLst/>
          </a:prstGeom>
          <a:noFill/>
        </p:spPr>
      </p:pic>
      <p:pic>
        <p:nvPicPr>
          <p:cNvPr id="6147" name="Picture 3" descr="C:\Users\lara\Desktop\slike i clanci-dan sigurnijeg interneta 2014\slike za slanje\predavanj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113532"/>
            <a:ext cx="3276600" cy="321106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14800"/>
            <a:ext cx="34324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371600"/>
            <a:ext cx="2057400" cy="146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ara\Desktop\slike i clanci-dan sigurnijeg interneta 2014\slike za slanje\Renata Ivankov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3962400" cy="2819400"/>
          </a:xfrm>
          <a:prstGeom prst="rect">
            <a:avLst/>
          </a:prstGeom>
          <a:noFill/>
        </p:spPr>
      </p:pic>
      <p:pic>
        <p:nvPicPr>
          <p:cNvPr id="7171" name="Picture 3" descr="C:\Users\lara\Desktop\slike i clanci-dan sigurnijeg interneta 2014\slike za slanje\predavanj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3886200" cy="28956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6576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419601"/>
            <a:ext cx="2771775" cy="194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Učenice</a:t>
            </a:r>
            <a:r>
              <a:rPr lang="en-US" dirty="0"/>
              <a:t> Marina </a:t>
            </a:r>
            <a:r>
              <a:rPr lang="en-US" dirty="0" err="1"/>
              <a:t>Glavočević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Željka</a:t>
            </a:r>
            <a:r>
              <a:rPr lang="en-US" dirty="0"/>
              <a:t> </a:t>
            </a:r>
            <a:r>
              <a:rPr lang="en-US" dirty="0" err="1"/>
              <a:t>Marić</a:t>
            </a:r>
            <a:r>
              <a:rPr lang="en-US" dirty="0"/>
              <a:t> </a:t>
            </a:r>
            <a:r>
              <a:rPr lang="en-US" dirty="0" err="1" smtClean="0"/>
              <a:t>predstavile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kratak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iznimno</a:t>
            </a:r>
            <a:r>
              <a:rPr lang="en-US" dirty="0"/>
              <a:t> </a:t>
            </a:r>
            <a:r>
              <a:rPr lang="en-US" dirty="0" err="1"/>
              <a:t>koristan</a:t>
            </a:r>
            <a:r>
              <a:rPr lang="en-US" dirty="0"/>
              <a:t>  film o </a:t>
            </a:r>
            <a:r>
              <a:rPr lang="en-US" dirty="0" err="1"/>
              <a:t>zlostavljanju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interneta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uputile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</a:t>
            </a:r>
            <a:r>
              <a:rPr lang="en-US" dirty="0" err="1"/>
              <a:t>prijaviti</a:t>
            </a:r>
            <a:r>
              <a:rPr lang="en-US" dirty="0"/>
              <a:t> </a:t>
            </a:r>
            <a:r>
              <a:rPr lang="en-US" dirty="0" err="1"/>
              <a:t>zlostavljanje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Učenici</a:t>
            </a:r>
            <a:r>
              <a:rPr lang="en-US" dirty="0" smtClean="0"/>
              <a:t> </a:t>
            </a:r>
            <a:r>
              <a:rPr lang="en-US" dirty="0"/>
              <a:t>Mateo </a:t>
            </a:r>
            <a:r>
              <a:rPr lang="en-US" dirty="0" err="1"/>
              <a:t>Pravdić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Vinko</a:t>
            </a:r>
            <a:r>
              <a:rPr lang="en-US" dirty="0"/>
              <a:t> </a:t>
            </a:r>
            <a:r>
              <a:rPr lang="en-US" dirty="0" err="1"/>
              <a:t>Vidović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prezentirali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rad</a:t>
            </a:r>
            <a:r>
              <a:rPr lang="en-US" dirty="0"/>
              <a:t>: </a:t>
            </a:r>
            <a:r>
              <a:rPr lang="en-US" dirty="0" err="1"/>
              <a:t>Napravimo</a:t>
            </a:r>
            <a:r>
              <a:rPr lang="en-US" dirty="0"/>
              <a:t> </a:t>
            </a:r>
            <a:r>
              <a:rPr lang="en-US" dirty="0" err="1"/>
              <a:t>bolji</a:t>
            </a:r>
            <a:r>
              <a:rPr lang="en-US" dirty="0"/>
              <a:t> internet </a:t>
            </a:r>
            <a:r>
              <a:rPr lang="en-US" dirty="0" err="1"/>
              <a:t>zajedno</a:t>
            </a:r>
            <a:r>
              <a:rPr lang="en-US" dirty="0"/>
              <a:t>, u </a:t>
            </a:r>
            <a:r>
              <a:rPr lang="en-US" dirty="0" err="1"/>
              <a:t>kojem</a:t>
            </a:r>
            <a:r>
              <a:rPr lang="en-US" dirty="0"/>
              <a:t> je </a:t>
            </a:r>
            <a:r>
              <a:rPr lang="en-US" dirty="0" err="1"/>
              <a:t>naglasak</a:t>
            </a:r>
            <a:r>
              <a:rPr lang="en-US" dirty="0"/>
              <a:t> bio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pozitivnim</a:t>
            </a:r>
            <a:r>
              <a:rPr lang="en-US" dirty="0"/>
              <a:t> </a:t>
            </a:r>
            <a:r>
              <a:rPr lang="en-US" dirty="0" err="1"/>
              <a:t>edukativnim</a:t>
            </a:r>
            <a:r>
              <a:rPr lang="en-US" dirty="0"/>
              <a:t> </a:t>
            </a:r>
            <a:r>
              <a:rPr lang="en-US" dirty="0" err="1"/>
              <a:t>stranama</a:t>
            </a:r>
            <a:r>
              <a:rPr lang="en-US" dirty="0"/>
              <a:t> </a:t>
            </a:r>
            <a:r>
              <a:rPr lang="en-US" dirty="0" err="1"/>
              <a:t>interneta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načinima</a:t>
            </a:r>
            <a:r>
              <a:rPr lang="en-US" dirty="0"/>
              <a:t> </a:t>
            </a:r>
            <a:r>
              <a:rPr lang="en-US" dirty="0" err="1"/>
              <a:t>sigurnog</a:t>
            </a:r>
            <a:r>
              <a:rPr lang="en-US" dirty="0"/>
              <a:t> „</a:t>
            </a:r>
            <a:r>
              <a:rPr lang="en-US" dirty="0" err="1"/>
              <a:t>surfanja</a:t>
            </a:r>
            <a:r>
              <a:rPr lang="en-US" dirty="0"/>
              <a:t>“ </a:t>
            </a:r>
            <a:r>
              <a:rPr lang="en-US" dirty="0" err="1"/>
              <a:t>internetom</a:t>
            </a:r>
            <a:r>
              <a:rPr lang="en-US" dirty="0"/>
              <a:t> </a:t>
            </a:r>
            <a:r>
              <a:rPr lang="en-US" dirty="0" err="1"/>
              <a:t>koristeći</a:t>
            </a:r>
            <a:r>
              <a:rPr lang="en-US" dirty="0"/>
              <a:t> </a:t>
            </a:r>
            <a:r>
              <a:rPr lang="en-US" dirty="0" err="1"/>
              <a:t>razne</a:t>
            </a:r>
            <a:r>
              <a:rPr lang="en-US" dirty="0"/>
              <a:t> </a:t>
            </a:r>
            <a:r>
              <a:rPr lang="en-US" dirty="0" err="1"/>
              <a:t>programe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filtriranje</a:t>
            </a:r>
            <a:r>
              <a:rPr lang="en-US" dirty="0"/>
              <a:t>, </a:t>
            </a:r>
            <a:r>
              <a:rPr lang="en-US" dirty="0" err="1"/>
              <a:t>programe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roditeljski</a:t>
            </a:r>
            <a:r>
              <a:rPr lang="en-US" dirty="0"/>
              <a:t> </a:t>
            </a:r>
            <a:r>
              <a:rPr lang="en-US" dirty="0" err="1"/>
              <a:t>nadzor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interesantnih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zanimljivih</a:t>
            </a:r>
            <a:r>
              <a:rPr lang="en-US" dirty="0"/>
              <a:t> </a:t>
            </a:r>
            <a:r>
              <a:rPr lang="en-US" dirty="0" err="1"/>
              <a:t>savjeta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Učenice</a:t>
            </a:r>
            <a:r>
              <a:rPr lang="en-US" dirty="0" smtClean="0"/>
              <a:t>  </a:t>
            </a:r>
            <a:r>
              <a:rPr lang="en-US" dirty="0"/>
              <a:t>Ivana </a:t>
            </a:r>
            <a:r>
              <a:rPr lang="en-US" dirty="0" err="1"/>
              <a:t>Čolak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Josipa</a:t>
            </a:r>
            <a:r>
              <a:rPr lang="en-US" dirty="0"/>
              <a:t> </a:t>
            </a:r>
            <a:r>
              <a:rPr lang="en-US" dirty="0" err="1"/>
              <a:t>Kolar</a:t>
            </a:r>
            <a:r>
              <a:rPr lang="en-US" dirty="0"/>
              <a:t>, </a:t>
            </a:r>
            <a:r>
              <a:rPr lang="en-US" dirty="0" err="1"/>
              <a:t>prezentirale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prezija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uradak</a:t>
            </a:r>
            <a:r>
              <a:rPr lang="en-US" dirty="0"/>
              <a:t> u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implementirale</a:t>
            </a:r>
            <a:r>
              <a:rPr lang="en-US" dirty="0"/>
              <a:t> </a:t>
            </a:r>
            <a:r>
              <a:rPr lang="en-US" dirty="0" err="1"/>
              <a:t>uratke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kolega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razreda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to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govorile</a:t>
            </a:r>
            <a:r>
              <a:rPr lang="en-US" dirty="0"/>
              <a:t> o </a:t>
            </a:r>
            <a:r>
              <a:rPr lang="en-US" dirty="0" err="1"/>
              <a:t>sigurnosti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internetu</a:t>
            </a:r>
            <a:r>
              <a:rPr lang="en-US" dirty="0"/>
              <a:t>, </a:t>
            </a:r>
            <a:r>
              <a:rPr lang="en-US" dirty="0" err="1"/>
              <a:t>predstavile</a:t>
            </a:r>
            <a:r>
              <a:rPr lang="en-US" dirty="0"/>
              <a:t> </a:t>
            </a:r>
            <a:r>
              <a:rPr lang="en-US" dirty="0" err="1"/>
              <a:t>digitalne</a:t>
            </a:r>
            <a:r>
              <a:rPr lang="en-US" dirty="0"/>
              <a:t> </a:t>
            </a:r>
            <a:r>
              <a:rPr lang="en-US" dirty="0" err="1"/>
              <a:t>plakate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 </a:t>
            </a:r>
            <a:r>
              <a:rPr lang="en-US" dirty="0" err="1"/>
              <a:t>filmove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/>
              <a:t>to, </a:t>
            </a:r>
            <a:r>
              <a:rPr lang="en-US" dirty="0" err="1"/>
              <a:t>pomno</a:t>
            </a:r>
            <a:r>
              <a:rPr lang="en-US" dirty="0"/>
              <a:t> je </a:t>
            </a:r>
            <a:r>
              <a:rPr lang="en-US" dirty="0" err="1"/>
              <a:t>pratio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en-US" dirty="0"/>
              <a:t> </a:t>
            </a:r>
            <a:r>
              <a:rPr lang="en-US" dirty="0" err="1"/>
              <a:t>učenik</a:t>
            </a:r>
            <a:r>
              <a:rPr lang="en-US" dirty="0"/>
              <a:t> Bogdan Erdelji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fotoaparatom</a:t>
            </a:r>
            <a:r>
              <a:rPr lang="en-US" dirty="0"/>
              <a:t>.</a:t>
            </a:r>
          </a:p>
          <a:p>
            <a:r>
              <a:rPr lang="en-US" dirty="0" smtClean="0">
                <a:hlinkClick r:id="rId2"/>
              </a:rPr>
              <a:t>http://gimnazija-vukovar.skole.hr/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ra\Desktop\slike i clanci-dan sigurnijeg interneta 2014\slike za slanje\Ucenici Mateo i Vi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3657600" cy="2819400"/>
          </a:xfrm>
          <a:prstGeom prst="rect">
            <a:avLst/>
          </a:prstGeom>
          <a:noFill/>
        </p:spPr>
      </p:pic>
      <p:pic>
        <p:nvPicPr>
          <p:cNvPr id="1027" name="Picture 3" descr="C:\Users\lara\Desktop\slike i clanci-dan sigurnijeg interneta 2014\slike za slanje\red but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371600"/>
            <a:ext cx="3665220" cy="2819400"/>
          </a:xfrm>
          <a:prstGeom prst="rect">
            <a:avLst/>
          </a:prstGeom>
          <a:noFill/>
        </p:spPr>
      </p:pic>
      <p:pic>
        <p:nvPicPr>
          <p:cNvPr id="1028" name="Picture 4" descr="C:\Users\lara\Desktop\slike i clanci-dan sigurnijeg interneta 2014\slike za slanje\ucenici i djelatnic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581400"/>
            <a:ext cx="3429000" cy="2362200"/>
          </a:xfrm>
          <a:prstGeom prst="rect">
            <a:avLst/>
          </a:prstGeom>
          <a:noFill/>
        </p:spPr>
      </p:pic>
      <p:pic>
        <p:nvPicPr>
          <p:cNvPr id="1029" name="Picture 5" descr="C:\Users\lara\Desktop\slike i clanci-dan sigurnijeg interneta 2014\slike za slanje\ucenici Gimnazij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267200"/>
            <a:ext cx="32004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03" y="228600"/>
            <a:ext cx="4324597" cy="28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0971" y="304801"/>
            <a:ext cx="3987512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276600"/>
            <a:ext cx="6072187" cy="309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Predstavljanje</a:t>
            </a:r>
            <a:r>
              <a:rPr lang="en-US" sz="2800" dirty="0" smtClean="0"/>
              <a:t> </a:t>
            </a:r>
            <a:r>
              <a:rPr lang="en-US" sz="2800" dirty="0" err="1" smtClean="0"/>
              <a:t>ankete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Dan </a:t>
            </a:r>
            <a:r>
              <a:rPr lang="en-US" sz="2800" dirty="0" err="1" smtClean="0"/>
              <a:t>sigurnijeg</a:t>
            </a:r>
            <a:r>
              <a:rPr lang="en-US" sz="2800" dirty="0" smtClean="0"/>
              <a:t> </a:t>
            </a:r>
            <a:r>
              <a:rPr lang="en-US" sz="2800" dirty="0" err="1" smtClean="0"/>
              <a:t>interneta</a:t>
            </a:r>
            <a:r>
              <a:rPr lang="en-US" sz="2800" dirty="0" smtClean="0"/>
              <a:t> u </a:t>
            </a:r>
            <a:r>
              <a:rPr lang="en-US" sz="2800" dirty="0" err="1" smtClean="0"/>
              <a:t>Vukovarsko-srijemskoj</a:t>
            </a:r>
            <a:r>
              <a:rPr lang="en-US" sz="2800" dirty="0" smtClean="0"/>
              <a:t> </a:t>
            </a:r>
            <a:r>
              <a:rPr lang="en-US" sz="2800" dirty="0" err="1" smtClean="0"/>
              <a:t>županiji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057400"/>
            <a:ext cx="8610600" cy="40687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Koordinatorica</a:t>
            </a:r>
            <a:r>
              <a:rPr lang="en-US" sz="2800" dirty="0" smtClean="0"/>
              <a:t> </a:t>
            </a:r>
            <a:r>
              <a:rPr lang="en-US" sz="2800" dirty="0" err="1" smtClean="0"/>
              <a:t>ankete:Darija</a:t>
            </a:r>
            <a:r>
              <a:rPr lang="en-US" sz="2800" dirty="0" smtClean="0"/>
              <a:t> Dasović </a:t>
            </a:r>
            <a:r>
              <a:rPr lang="en-US" sz="2800" dirty="0" err="1" smtClean="0"/>
              <a:t>Rakijašić,dipl.inf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Anketu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učenici</a:t>
            </a:r>
            <a:r>
              <a:rPr lang="en-US" sz="2800" dirty="0" smtClean="0"/>
              <a:t> </a:t>
            </a:r>
            <a:r>
              <a:rPr lang="en-US" sz="2800" dirty="0" err="1" smtClean="0"/>
              <a:t>ispunjavali</a:t>
            </a:r>
            <a:r>
              <a:rPr lang="en-US" sz="2800" dirty="0" smtClean="0"/>
              <a:t> </a:t>
            </a:r>
            <a:r>
              <a:rPr lang="en-US" sz="2800" dirty="0" err="1" smtClean="0"/>
              <a:t>anonimno</a:t>
            </a:r>
            <a:r>
              <a:rPr lang="en-US" sz="2800" dirty="0" smtClean="0"/>
              <a:t>, u </a:t>
            </a:r>
            <a:r>
              <a:rPr lang="en-US" sz="2800" dirty="0" err="1" smtClean="0"/>
              <a:t>razdoblju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13. do 31. </a:t>
            </a:r>
            <a:r>
              <a:rPr lang="en-US" sz="2800" dirty="0" err="1" smtClean="0"/>
              <a:t>siječnja</a:t>
            </a:r>
            <a:r>
              <a:rPr lang="en-US" sz="2800" dirty="0" smtClean="0"/>
              <a:t>. U </a:t>
            </a:r>
            <a:r>
              <a:rPr lang="en-US" sz="2800" dirty="0" err="1" smtClean="0"/>
              <a:t>anketi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sudjelovali</a:t>
            </a:r>
            <a:r>
              <a:rPr lang="en-US" sz="2800" dirty="0" smtClean="0"/>
              <a:t> </a:t>
            </a:r>
            <a:r>
              <a:rPr lang="en-US" sz="2800" dirty="0" err="1" smtClean="0"/>
              <a:t>učenici</a:t>
            </a:r>
            <a:r>
              <a:rPr lang="en-US" sz="2800" dirty="0" smtClean="0"/>
              <a:t> </a:t>
            </a:r>
            <a:r>
              <a:rPr lang="en-US" sz="2800" dirty="0" err="1" smtClean="0"/>
              <a:t>srednjih</a:t>
            </a:r>
            <a:r>
              <a:rPr lang="en-US" sz="2800" dirty="0" smtClean="0"/>
              <a:t> </a:t>
            </a:r>
            <a:r>
              <a:rPr lang="en-US" sz="2800" dirty="0" err="1" smtClean="0"/>
              <a:t>škola</a:t>
            </a:r>
            <a:r>
              <a:rPr lang="en-US" sz="2800" dirty="0" smtClean="0"/>
              <a:t> </a:t>
            </a:r>
            <a:r>
              <a:rPr lang="en-US" sz="2800" dirty="0" err="1" smtClean="0"/>
              <a:t>naše</a:t>
            </a:r>
            <a:r>
              <a:rPr lang="en-US" sz="2800" dirty="0" smtClean="0"/>
              <a:t> </a:t>
            </a:r>
            <a:r>
              <a:rPr lang="en-US" sz="2800" dirty="0" err="1" smtClean="0"/>
              <a:t>Županije:Gimnazija</a:t>
            </a:r>
            <a:r>
              <a:rPr lang="en-US" sz="2800" dirty="0" smtClean="0"/>
              <a:t> Vukovar, Gimnazija </a:t>
            </a:r>
            <a:r>
              <a:rPr lang="en-US" sz="2800" dirty="0" err="1" smtClean="0"/>
              <a:t>M.A.Reljkovića</a:t>
            </a:r>
            <a:r>
              <a:rPr lang="en-US" sz="2800" dirty="0" smtClean="0"/>
              <a:t> </a:t>
            </a:r>
            <a:r>
              <a:rPr lang="en-US" sz="2800" dirty="0" err="1" smtClean="0"/>
              <a:t>Vinkovci,Gimnazija</a:t>
            </a:r>
            <a:r>
              <a:rPr lang="en-US" sz="2800" dirty="0" smtClean="0"/>
              <a:t> </a:t>
            </a:r>
            <a:r>
              <a:rPr lang="en-US" sz="2800" dirty="0" err="1" smtClean="0"/>
              <a:t>Županja,Tehnička</a:t>
            </a:r>
            <a:r>
              <a:rPr lang="en-US" sz="2800" dirty="0" smtClean="0"/>
              <a:t> </a:t>
            </a:r>
            <a:r>
              <a:rPr lang="en-US" sz="2800" dirty="0" err="1" smtClean="0"/>
              <a:t>škola</a:t>
            </a:r>
            <a:r>
              <a:rPr lang="en-US" sz="2800" dirty="0" smtClean="0"/>
              <a:t> </a:t>
            </a:r>
            <a:r>
              <a:rPr lang="en-US" sz="2800" dirty="0" err="1" smtClean="0"/>
              <a:t>Ruđera</a:t>
            </a:r>
            <a:r>
              <a:rPr lang="en-US" sz="2800" dirty="0" smtClean="0"/>
              <a:t> </a:t>
            </a:r>
            <a:r>
              <a:rPr lang="en-US" sz="2800" dirty="0" err="1" smtClean="0"/>
              <a:t>Boškovića</a:t>
            </a:r>
            <a:r>
              <a:rPr lang="en-US" sz="2800" dirty="0" smtClean="0"/>
              <a:t> </a:t>
            </a:r>
            <a:r>
              <a:rPr lang="en-US" sz="2800" dirty="0" err="1" smtClean="0"/>
              <a:t>Vinkovci,Strukovna</a:t>
            </a:r>
            <a:r>
              <a:rPr lang="en-US" sz="2800" dirty="0" smtClean="0"/>
              <a:t> </a:t>
            </a:r>
            <a:r>
              <a:rPr lang="en-US" sz="2800" dirty="0" err="1" smtClean="0"/>
              <a:t>škola</a:t>
            </a:r>
            <a:r>
              <a:rPr lang="en-US" sz="2800" dirty="0" smtClean="0"/>
              <a:t> Vukovar, </a:t>
            </a:r>
            <a:r>
              <a:rPr lang="en-US" sz="2800" dirty="0" err="1" smtClean="0"/>
              <a:t>Ekonomska</a:t>
            </a:r>
            <a:r>
              <a:rPr lang="en-US" sz="2800" dirty="0" smtClean="0"/>
              <a:t> </a:t>
            </a:r>
            <a:r>
              <a:rPr lang="en-US" sz="2800" dirty="0" err="1" smtClean="0"/>
              <a:t>škola</a:t>
            </a:r>
            <a:r>
              <a:rPr lang="en-US" sz="2800" dirty="0" smtClean="0"/>
              <a:t> </a:t>
            </a:r>
            <a:r>
              <a:rPr lang="en-US" sz="2800" dirty="0" err="1" smtClean="0"/>
              <a:t>Vinkovci</a:t>
            </a:r>
            <a:r>
              <a:rPr lang="en-US" sz="2800" dirty="0" smtClean="0"/>
              <a:t> I </a:t>
            </a:r>
            <a:r>
              <a:rPr lang="en-US" sz="2800" dirty="0" err="1" smtClean="0"/>
              <a:t>Industrijsko-obrtnička</a:t>
            </a:r>
            <a:r>
              <a:rPr lang="en-US" sz="2800" dirty="0" smtClean="0"/>
              <a:t> </a:t>
            </a:r>
            <a:r>
              <a:rPr lang="en-US" sz="2800" dirty="0" err="1" smtClean="0"/>
              <a:t>škola</a:t>
            </a:r>
            <a:r>
              <a:rPr lang="en-US" sz="2800" dirty="0" smtClean="0"/>
              <a:t> </a:t>
            </a:r>
            <a:r>
              <a:rPr lang="en-US" sz="2800" dirty="0" err="1" smtClean="0"/>
              <a:t>Vinkovci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Anketu</a:t>
            </a:r>
            <a:r>
              <a:rPr lang="en-US" sz="2800" dirty="0" smtClean="0"/>
              <a:t> je </a:t>
            </a:r>
            <a:r>
              <a:rPr lang="en-US" sz="2800" dirty="0" err="1" smtClean="0"/>
              <a:t>ispunilo</a:t>
            </a:r>
            <a:r>
              <a:rPr lang="en-US" sz="2800" dirty="0" smtClean="0"/>
              <a:t> 1153 </a:t>
            </a:r>
            <a:r>
              <a:rPr lang="en-US" sz="2800" dirty="0" err="1" smtClean="0"/>
              <a:t>učenika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Cilj</a:t>
            </a:r>
            <a:r>
              <a:rPr lang="en-US" sz="2800" dirty="0" smtClean="0"/>
              <a:t> </a:t>
            </a:r>
            <a:r>
              <a:rPr lang="en-US" sz="2800" dirty="0" err="1" smtClean="0"/>
              <a:t>ankete</a:t>
            </a:r>
            <a:r>
              <a:rPr lang="en-US" sz="2800" dirty="0" smtClean="0"/>
              <a:t> je </a:t>
            </a:r>
            <a:r>
              <a:rPr lang="en-US" sz="2800" dirty="0" err="1" smtClean="0"/>
              <a:t>dati</a:t>
            </a:r>
            <a:r>
              <a:rPr lang="en-US" sz="2800" dirty="0" smtClean="0"/>
              <a:t> </a:t>
            </a:r>
            <a:r>
              <a:rPr lang="en-US" sz="2800" dirty="0" err="1" smtClean="0"/>
              <a:t>učenicima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roditeljima</a:t>
            </a:r>
            <a:r>
              <a:rPr lang="en-US" sz="2800" dirty="0" smtClean="0"/>
              <a:t> </a:t>
            </a:r>
            <a:r>
              <a:rPr lang="en-US" sz="2800" dirty="0" err="1" smtClean="0"/>
              <a:t>uvid</a:t>
            </a:r>
            <a:r>
              <a:rPr lang="en-US" sz="2800" dirty="0" smtClean="0"/>
              <a:t> u </a:t>
            </a:r>
            <a:r>
              <a:rPr lang="en-US" sz="2800" dirty="0" err="1" smtClean="0"/>
              <a:t>uobičajeno</a:t>
            </a:r>
            <a:r>
              <a:rPr lang="en-US" sz="2800" dirty="0" smtClean="0"/>
              <a:t> </a:t>
            </a:r>
            <a:r>
              <a:rPr lang="en-US" sz="2800" dirty="0" err="1" smtClean="0"/>
              <a:t>ponašanje</a:t>
            </a:r>
            <a:r>
              <a:rPr lang="en-US" sz="2800" dirty="0" smtClean="0"/>
              <a:t> </a:t>
            </a:r>
            <a:r>
              <a:rPr lang="en-US" sz="2800" dirty="0" err="1" smtClean="0"/>
              <a:t>tijekom</a:t>
            </a:r>
            <a:r>
              <a:rPr lang="en-US" sz="2800" dirty="0" smtClean="0"/>
              <a:t> </a:t>
            </a:r>
            <a:r>
              <a:rPr lang="en-US" sz="2800" dirty="0" err="1" smtClean="0"/>
              <a:t>rada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računalu</a:t>
            </a:r>
            <a:r>
              <a:rPr lang="en-US" sz="2800" dirty="0" smtClean="0"/>
              <a:t>/</a:t>
            </a:r>
            <a:r>
              <a:rPr lang="en-US" sz="2800" dirty="0" err="1" smtClean="0"/>
              <a:t>internetu</a:t>
            </a:r>
            <a:r>
              <a:rPr lang="en-US" sz="2800" dirty="0" smtClean="0"/>
              <a:t>.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ra\Desktop\slike i clanci-dan sigurnijeg interneta 2014\slike za slanje\rezultati ank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419771" cy="5895975"/>
          </a:xfrm>
          <a:prstGeom prst="rect">
            <a:avLst/>
          </a:prstGeom>
          <a:noFill/>
        </p:spPr>
      </p:pic>
      <p:pic>
        <p:nvPicPr>
          <p:cNvPr id="2051" name="Picture 3" descr="C:\Users\lara\Desktop\slike i clanci-dan sigurnijeg interneta 2014\slike za slanje\rezultati anke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2600"/>
            <a:ext cx="3866408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4384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/>
              <a:t>Sve ove aktivnosti, pokazuju nam da smo na dobrom putu....i  zato nastavljamo dalje....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581400"/>
            <a:ext cx="36766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43529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5212" y="1600200"/>
            <a:ext cx="3278714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Jedanaestog</a:t>
            </a:r>
            <a:r>
              <a:rPr lang="en-US" dirty="0"/>
              <a:t> </a:t>
            </a:r>
            <a:r>
              <a:rPr lang="en-US" dirty="0" err="1"/>
              <a:t>veljače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obilježava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Dan </a:t>
            </a:r>
            <a:r>
              <a:rPr lang="en-US" dirty="0" err="1"/>
              <a:t>sigurnijeg</a:t>
            </a:r>
            <a:r>
              <a:rPr lang="en-US" dirty="0"/>
              <a:t> </a:t>
            </a:r>
            <a:r>
              <a:rPr lang="en-US" dirty="0" err="1"/>
              <a:t>Interneta</a:t>
            </a:r>
            <a:r>
              <a:rPr lang="en-US" dirty="0"/>
              <a:t> </a:t>
            </a:r>
            <a:r>
              <a:rPr lang="en-US" dirty="0" smtClean="0"/>
              <a:t>2014.odlučili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predstaviti</a:t>
            </a:r>
            <a:r>
              <a:rPr lang="en-US" dirty="0"/>
              <a:t> Internet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dobro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sigurno</a:t>
            </a:r>
            <a:r>
              <a:rPr lang="en-US" dirty="0"/>
              <a:t> </a:t>
            </a:r>
            <a:r>
              <a:rPr lang="en-US" dirty="0" err="1"/>
              <a:t>mjesto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odrasle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djecu</a:t>
            </a:r>
            <a:r>
              <a:rPr lang="en-US" dirty="0"/>
              <a:t>, s </a:t>
            </a:r>
            <a:r>
              <a:rPr lang="en-US" dirty="0" err="1"/>
              <a:t>naglaskom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novim</a:t>
            </a:r>
            <a:r>
              <a:rPr lang="en-US" dirty="0"/>
              <a:t> </a:t>
            </a:r>
            <a:r>
              <a:rPr lang="en-US" dirty="0" err="1"/>
              <a:t>standardima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zaštitu</a:t>
            </a:r>
            <a:r>
              <a:rPr lang="en-US" dirty="0"/>
              <a:t> </a:t>
            </a:r>
            <a:r>
              <a:rPr lang="en-US" dirty="0" err="1"/>
              <a:t>djece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internetu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 </a:t>
            </a:r>
            <a:r>
              <a:rPr lang="en-US" dirty="0" err="1"/>
              <a:t>alatima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roditeljski</a:t>
            </a:r>
            <a:r>
              <a:rPr lang="en-US" dirty="0"/>
              <a:t> </a:t>
            </a:r>
            <a:r>
              <a:rPr lang="en-US" dirty="0" err="1"/>
              <a:t>nadzor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ekranima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korisnike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jednostavan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siguran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mogli</a:t>
            </a:r>
            <a:r>
              <a:rPr lang="en-US" dirty="0"/>
              <a:t> </a:t>
            </a:r>
            <a:r>
              <a:rPr lang="en-US" dirty="0" err="1"/>
              <a:t>prijaviti</a:t>
            </a:r>
            <a:r>
              <a:rPr lang="en-US" dirty="0"/>
              <a:t> </a:t>
            </a:r>
            <a:r>
              <a:rPr lang="en-US" dirty="0" err="1"/>
              <a:t>štetne</a:t>
            </a:r>
            <a:r>
              <a:rPr lang="en-US" dirty="0"/>
              <a:t> </a:t>
            </a:r>
            <a:r>
              <a:rPr lang="en-US" dirty="0" err="1" smtClean="0"/>
              <a:t>sadržaje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C:\Users\lara\Desktop\slike i clanci-dan sigurnijeg interneta 2014\slike za slanje\pripr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0"/>
            <a:ext cx="2971800" cy="2057400"/>
          </a:xfrm>
          <a:prstGeom prst="rect">
            <a:avLst/>
          </a:prstGeom>
          <a:noFill/>
        </p:spPr>
      </p:pic>
      <p:pic>
        <p:nvPicPr>
          <p:cNvPr id="3075" name="Picture 3" descr="C:\Users\lara\Desktop\slike i clanci-dan sigurnijeg interneta 2014\slike za slanje\ravnatelj Gimnazi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810000"/>
            <a:ext cx="1905000" cy="2857500"/>
          </a:xfrm>
          <a:prstGeom prst="rect">
            <a:avLst/>
          </a:prstGeom>
          <a:noFill/>
        </p:spPr>
      </p:pic>
      <p:pic>
        <p:nvPicPr>
          <p:cNvPr id="3076" name="Picture 4" descr="C:\Users\lara\Desktop\slike i clanci-dan sigurnijeg interneta 2014\slike za slanje\auditori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114800"/>
            <a:ext cx="3048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organizirano</a:t>
            </a:r>
            <a:r>
              <a:rPr lang="en-US" dirty="0"/>
              <a:t> je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povodom</a:t>
            </a:r>
            <a:r>
              <a:rPr lang="en-US" dirty="0"/>
              <a:t> </a:t>
            </a:r>
            <a:r>
              <a:rPr lang="en-US" dirty="0" err="1"/>
              <a:t>obilježavanja</a:t>
            </a:r>
            <a:r>
              <a:rPr lang="en-US" dirty="0"/>
              <a:t> Dana </a:t>
            </a:r>
            <a:r>
              <a:rPr lang="en-US" dirty="0" err="1"/>
              <a:t>sigurnijeg</a:t>
            </a:r>
            <a:r>
              <a:rPr lang="en-US" dirty="0"/>
              <a:t> </a:t>
            </a:r>
            <a:r>
              <a:rPr lang="en-US" dirty="0" err="1"/>
              <a:t>Interneta</a:t>
            </a:r>
            <a:r>
              <a:rPr lang="en-US" dirty="0"/>
              <a:t>: </a:t>
            </a:r>
            <a:r>
              <a:rPr lang="en-US" dirty="0" err="1"/>
              <a:t>učenici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izložili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radove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/>
              <a:t>materijalnih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digitalnih</a:t>
            </a:r>
            <a:r>
              <a:rPr lang="en-US" dirty="0"/>
              <a:t> </a:t>
            </a:r>
            <a:r>
              <a:rPr lang="en-US" dirty="0" err="1"/>
              <a:t>plakata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temu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“</a:t>
            </a:r>
            <a:r>
              <a:rPr lang="en-US" b="1" dirty="0"/>
              <a:t>LET’S CREATE A BETTER INTERNET TOGETHER</a:t>
            </a:r>
            <a:r>
              <a:rPr lang="en-US" b="1" dirty="0" smtClean="0"/>
              <a:t>”!</a:t>
            </a:r>
            <a:endParaRPr lang="en-US" b="1" dirty="0"/>
          </a:p>
        </p:txBody>
      </p:sp>
      <p:pic>
        <p:nvPicPr>
          <p:cNvPr id="2050" name="Picture 2" descr="C:\Users\lara\Desktop\2014 internet\slike i clanci-dan sigurnijeg interneta 2014\slike za slanje\plaka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124200"/>
            <a:ext cx="3848100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ra\Desktop\slike i clanci-dan sigurnijeg interneta 2014\slike za slanje\plakat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1"/>
            <a:ext cx="47625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ra\Desktop\slike i clanci-dan sigurnijeg interneta 2014\slike za slanje\plaka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001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a\Desktop\slike i clanci-dan sigurnijeg interneta 2014\slike za slanje\plakat-Katarina Sum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0999"/>
            <a:ext cx="4762500" cy="594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1"/>
            <a:ext cx="4876800" cy="31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309" y="3657601"/>
            <a:ext cx="410009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7775" y="304800"/>
            <a:ext cx="343064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733800"/>
            <a:ext cx="4257675" cy="247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Organizirana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tribina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kojoj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je  </a:t>
            </a:r>
            <a:r>
              <a:rPr lang="en-US" dirty="0" err="1"/>
              <a:t>gost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gđa</a:t>
            </a:r>
            <a:r>
              <a:rPr lang="en-US" dirty="0"/>
              <a:t>. </a:t>
            </a:r>
            <a:r>
              <a:rPr lang="en-US" dirty="0" err="1"/>
              <a:t>Mirna</a:t>
            </a:r>
            <a:r>
              <a:rPr lang="en-US" dirty="0"/>
              <a:t> </a:t>
            </a:r>
            <a:r>
              <a:rPr lang="en-US" dirty="0" err="1"/>
              <a:t>Marić,policijska</a:t>
            </a:r>
            <a:r>
              <a:rPr lang="en-US" dirty="0"/>
              <a:t> </a:t>
            </a:r>
            <a:r>
              <a:rPr lang="en-US" dirty="0" err="1"/>
              <a:t>službenica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nadzor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planiranje</a:t>
            </a:r>
            <a:r>
              <a:rPr lang="en-US" dirty="0"/>
              <a:t> -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prevenciju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PU </a:t>
            </a:r>
            <a:r>
              <a:rPr lang="en-US" dirty="0" err="1"/>
              <a:t>Vukovarsko-srijemske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gđa.Renata</a:t>
            </a:r>
            <a:r>
              <a:rPr lang="en-US" dirty="0" smtClean="0"/>
              <a:t> </a:t>
            </a:r>
            <a:r>
              <a:rPr lang="en-US" dirty="0" err="1"/>
              <a:t>Ivanković</a:t>
            </a:r>
            <a:r>
              <a:rPr lang="en-US" dirty="0"/>
              <a:t>, </a:t>
            </a:r>
            <a:r>
              <a:rPr lang="en-US" dirty="0" err="1"/>
              <a:t>prof.matematike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informatike,voditeljica</a:t>
            </a:r>
            <a:r>
              <a:rPr lang="en-US" dirty="0"/>
              <a:t> </a:t>
            </a:r>
            <a:r>
              <a:rPr lang="en-US" dirty="0" err="1"/>
              <a:t>posebnih</a:t>
            </a:r>
            <a:r>
              <a:rPr lang="en-US" dirty="0"/>
              <a:t> </a:t>
            </a:r>
            <a:r>
              <a:rPr lang="en-US" dirty="0" err="1"/>
              <a:t>obrazovnih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CARNeta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286000"/>
            <a:ext cx="13811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724400"/>
            <a:ext cx="33242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86</TotalTime>
  <Words>331</Words>
  <Application>Microsoft Office PowerPoint</Application>
  <PresentationFormat>On-screen Show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Dan sigurnijeg interneta 2014. u Gimnaziji Vukovar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Predstavljanje ankete: Dan sigurnijeg interneta u Vukovarsko-srijemskoj županiji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sigurnijeg interneta 2014. u Gimnaziji Vukovar</dc:title>
  <dc:creator>lara</dc:creator>
  <cp:lastModifiedBy>lara</cp:lastModifiedBy>
  <cp:revision>14</cp:revision>
  <dcterms:created xsi:type="dcterms:W3CDTF">2014-02-16T08:41:40Z</dcterms:created>
  <dcterms:modified xsi:type="dcterms:W3CDTF">2014-02-20T13:07:04Z</dcterms:modified>
</cp:coreProperties>
</file>