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72" y="-5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D15A9-09A0-4521-ACC6-55275E702586}" type="datetimeFigureOut">
              <a:rPr lang="hr-HR" smtClean="0"/>
              <a:t>21.02.2012</a:t>
            </a:fld>
            <a:endParaRPr lang="hr-H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D552-8CB0-4DB5-9E16-0C0A5BE630D5}" type="slidenum">
              <a:rPr lang="hr-HR" smtClean="0"/>
              <a:t>‹#›</a:t>
            </a:fld>
            <a:endParaRPr lang="hr-HR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D15A9-09A0-4521-ACC6-55275E702586}" type="datetimeFigureOut">
              <a:rPr lang="hr-HR" smtClean="0"/>
              <a:t>21.02.2012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D552-8CB0-4DB5-9E16-0C0A5BE630D5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D15A9-09A0-4521-ACC6-55275E702586}" type="datetimeFigureOut">
              <a:rPr lang="hr-HR" smtClean="0"/>
              <a:t>21.02.2012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D552-8CB0-4DB5-9E16-0C0A5BE630D5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D15A9-09A0-4521-ACC6-55275E702586}" type="datetimeFigureOut">
              <a:rPr lang="hr-HR" smtClean="0"/>
              <a:t>21.02.2012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D552-8CB0-4DB5-9E16-0C0A5BE630D5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D15A9-09A0-4521-ACC6-55275E702586}" type="datetimeFigureOut">
              <a:rPr lang="hr-HR" smtClean="0"/>
              <a:t>21.02.2012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D20D552-8CB0-4DB5-9E16-0C0A5BE630D5}" type="slidenum">
              <a:rPr lang="hr-HR" smtClean="0"/>
              <a:t>‹#›</a:t>
            </a:fld>
            <a:endParaRPr lang="hr-H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D15A9-09A0-4521-ACC6-55275E702586}" type="datetimeFigureOut">
              <a:rPr lang="hr-HR" smtClean="0"/>
              <a:t>21.02.2012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D552-8CB0-4DB5-9E16-0C0A5BE630D5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D15A9-09A0-4521-ACC6-55275E702586}" type="datetimeFigureOut">
              <a:rPr lang="hr-HR" smtClean="0"/>
              <a:t>21.02.2012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D552-8CB0-4DB5-9E16-0C0A5BE630D5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D15A9-09A0-4521-ACC6-55275E702586}" type="datetimeFigureOut">
              <a:rPr lang="hr-HR" smtClean="0"/>
              <a:t>21.02.2012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D552-8CB0-4DB5-9E16-0C0A5BE630D5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D15A9-09A0-4521-ACC6-55275E702586}" type="datetimeFigureOut">
              <a:rPr lang="hr-HR" smtClean="0"/>
              <a:t>21.02.2012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D552-8CB0-4DB5-9E16-0C0A5BE630D5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D15A9-09A0-4521-ACC6-55275E702586}" type="datetimeFigureOut">
              <a:rPr lang="hr-HR" smtClean="0"/>
              <a:t>21.02.2012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D552-8CB0-4DB5-9E16-0C0A5BE630D5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D15A9-09A0-4521-ACC6-55275E702586}" type="datetimeFigureOut">
              <a:rPr lang="hr-HR" smtClean="0"/>
              <a:t>21.02.2012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0D552-8CB0-4DB5-9E16-0C0A5BE630D5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51D15A9-09A0-4521-ACC6-55275E702586}" type="datetimeFigureOut">
              <a:rPr lang="hr-HR" smtClean="0"/>
              <a:t>21.02.2012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D20D552-8CB0-4DB5-9E16-0C0A5BE630D5}" type="slidenum">
              <a:rPr lang="hr-HR" smtClean="0"/>
              <a:t>‹#›</a:t>
            </a:fld>
            <a:endParaRPr lang="hr-H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772400" cy="2088233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Obilježavanje Dana sigurnijeg interneta u Gimnaziji Vukovar</a:t>
            </a:r>
            <a:br>
              <a:rPr lang="hr-HR" dirty="0" smtClean="0"/>
            </a:br>
            <a:r>
              <a:rPr lang="hr-HR" dirty="0" smtClean="0"/>
              <a:t>16.veljače 2012.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40968"/>
            <a:ext cx="6400800" cy="720080"/>
          </a:xfrm>
        </p:spPr>
        <p:txBody>
          <a:bodyPr/>
          <a:lstStyle/>
          <a:p>
            <a:r>
              <a:rPr lang="hr-HR" dirty="0" smtClean="0"/>
              <a:t>Sanja Pavlović Šijanović</a:t>
            </a:r>
            <a:endParaRPr lang="hr-H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30634"/>
            <a:ext cx="4176464" cy="283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569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373252" cy="574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49831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56084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69236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79014"/>
            <a:ext cx="7416824" cy="5414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1806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Ovisnost učenika o internetu</a:t>
            </a:r>
            <a:endParaRPr lang="hr-HR" dirty="0"/>
          </a:p>
        </p:txBody>
      </p:sp>
      <p:pic>
        <p:nvPicPr>
          <p:cNvPr id="13314" name="Picture 2" descr="C:\Documents and Settings\san\Desktop\sigurniji internet\odbrano obradjeno\IMG_84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4906888" cy="365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Documents and Settings\san\Desktop\sigurniji internet\odbrano obradjeno\IMG_84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24744"/>
            <a:ext cx="3243688" cy="486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787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439248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04864"/>
            <a:ext cx="4572000" cy="4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9298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" y="86065"/>
            <a:ext cx="4187957" cy="3426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86065"/>
            <a:ext cx="4283968" cy="345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" y="3429000"/>
            <a:ext cx="4187957" cy="3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3429000"/>
            <a:ext cx="4283968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928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3120347" cy="234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23226"/>
            <a:ext cx="3347864" cy="2510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78" y="188640"/>
            <a:ext cx="3343589" cy="239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1" y="2706375"/>
            <a:ext cx="3142452" cy="2356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843" y="4293096"/>
            <a:ext cx="3189536" cy="239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944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40968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695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san\Desktop\sigurniji internet\odbrano obradjeno\IMG_85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744"/>
            <a:ext cx="6768751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5611559"/>
            <a:ext cx="648072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Sudionici organizacije i provedbe Dana sigurnijeg interneta</a:t>
            </a:r>
            <a:endParaRPr lang="hr-H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4875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CILJ:</a:t>
            </a:r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3322712" cy="4691063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Tx/>
              <a:buChar char="-"/>
            </a:pPr>
            <a:r>
              <a:rPr lang="hr-HR" sz="1600" dirty="0" smtClean="0"/>
              <a:t>UČENICI SU U SVOJIM MULTIMEDIJALNIM RADOVIMA UPOZORILI SVOJE VRŠNJAKE I RODITELJE NA MOGUĆE OPASNOSTI NA INTERNETU I DALI IM SAVJETE KAKO IH IZBJEĆI</a:t>
            </a:r>
          </a:p>
          <a:p>
            <a:pPr marL="285750" indent="-285750">
              <a:buFontTx/>
              <a:buChar char="-"/>
            </a:pPr>
            <a:r>
              <a:rPr lang="hr-HR" sz="1600" dirty="0" smtClean="0"/>
              <a:t>PREDAVAČI SU SVOJIM PREDAVANJIMA POUČILI KAKO SE PRIMJERENO, ODGOVORNO I SIGURNO PONAŠATI NA INTERNETU</a:t>
            </a:r>
          </a:p>
          <a:p>
            <a:endParaRPr lang="hr-HR" dirty="0"/>
          </a:p>
          <a:p>
            <a:pPr marL="285750" indent="-285750">
              <a:buFontTx/>
              <a:buChar char="-"/>
            </a:pPr>
            <a:r>
              <a:rPr lang="hr-HR" sz="2000" b="1" dirty="0" smtClean="0"/>
              <a:t>OSNAŽILI SMO SVIJEST CJELOKUPNE POPULACIJE O PROBLEMIMA SIGURNOSTI DJECE NA INTERNETU</a:t>
            </a:r>
            <a:endParaRPr lang="hr-HR" sz="2000" b="1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5050" y="1406509"/>
            <a:ext cx="5111750" cy="358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444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Uvodna riječ</a:t>
            </a:r>
            <a:endParaRPr lang="hr-HR" dirty="0"/>
          </a:p>
        </p:txBody>
      </p:sp>
      <p:pic>
        <p:nvPicPr>
          <p:cNvPr id="3074" name="Picture 2" descr="C:\Documents and Settings\san\Desktop\sigurniji internet\odbrano obradjeno\ravnatelj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" y="1484784"/>
            <a:ext cx="482453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san\Desktop\sigurniji internet\odbrano obradjeno\ravnatelj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1631979"/>
            <a:ext cx="4038600" cy="446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5561631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Ravnatelj Josip Prpa, prof.</a:t>
            </a:r>
            <a:endParaRPr lang="hr-H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750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Vanjski sugovornik</a:t>
            </a:r>
            <a:endParaRPr lang="hr-HR" dirty="0"/>
          </a:p>
        </p:txBody>
      </p:sp>
      <p:pic>
        <p:nvPicPr>
          <p:cNvPr id="1026" name="Picture 2" descr="H:\odbrano obradjeno\ramljak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13563"/>
            <a:ext cx="7920880" cy="496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TextBox 4"/>
          <p:cNvSpPr txBox="1"/>
          <p:nvPr/>
        </p:nvSpPr>
        <p:spPr>
          <a:xfrm>
            <a:off x="5220072" y="5517232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Tomislav Ramljak, Centar za nestalu i zlostavljanu djecu, Osijek</a:t>
            </a:r>
            <a:endParaRPr lang="hr-HR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06874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Vanjski sugovornik</a:t>
            </a:r>
            <a:endParaRPr lang="hr-HR" dirty="0"/>
          </a:p>
        </p:txBody>
      </p:sp>
      <p:pic>
        <p:nvPicPr>
          <p:cNvPr id="2050" name="Picture 2" descr="C:\Documents and Settings\san\Desktop\sigurniji internet\odbrano obradjeno\Ćorković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4784"/>
            <a:ext cx="807524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TextBox 4"/>
          <p:cNvSpPr txBox="1"/>
          <p:nvPr/>
        </p:nvSpPr>
        <p:spPr>
          <a:xfrm>
            <a:off x="5724128" y="530120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Darko Ćorković, PU Osječko-baranjska</a:t>
            </a:r>
            <a:endParaRPr lang="hr-H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40953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Suradnja PU Osječko-baranjske, PU Vukovarsko-srijemske i CNZD</a:t>
            </a:r>
            <a:endParaRPr lang="hr-HR" dirty="0"/>
          </a:p>
        </p:txBody>
      </p:sp>
      <p:pic>
        <p:nvPicPr>
          <p:cNvPr id="4098" name="Picture 2" descr="C:\Documents and Settings\san\Desktop\sigurniji internet\odbrano obradjeno\slike iu pu\P21600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690574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584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POUČAVANJE DJECE SIGURNOM KORIŠTENJU INTERNETA</a:t>
            </a:r>
            <a:endParaRPr lang="hr-HR" dirty="0"/>
          </a:p>
        </p:txBody>
      </p:sp>
      <p:pic>
        <p:nvPicPr>
          <p:cNvPr id="5122" name="Picture 2" descr="C:\Documents and Settings\san\Desktop\sigurniji internet\odbrano obradjeno\IMG_846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7846" y="1600200"/>
            <a:ext cx="301730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san\Desktop\sigurniji internet\odbrano obradjeno\IMG_84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844824"/>
            <a:ext cx="447484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883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038600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Documents and Settings\san\Desktop\sigurniji internet\odbrano obradjeno\slike iu pu\P21600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07904" y="1268760"/>
            <a:ext cx="5544615" cy="381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52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734481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01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ZAŠTITA DJECE OD OPASNOSTI INTERNETA</a:t>
            </a:r>
            <a:endParaRPr lang="hr-HR" dirty="0"/>
          </a:p>
        </p:txBody>
      </p:sp>
      <p:pic>
        <p:nvPicPr>
          <p:cNvPr id="8194" name="Picture 2" descr="C:\Documents and Settings\san\Desktop\sigurniji internet\odbrano obradjeno\IMG_84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8760"/>
            <a:ext cx="670708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084239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76</TotalTime>
  <Words>118</Words>
  <Application>Microsoft Office PowerPoint</Application>
  <PresentationFormat>On-screen Show (4:3)</PresentationFormat>
  <Paragraphs>18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Apex</vt:lpstr>
      <vt:lpstr>Obilježavanje Dana sigurnijeg interneta u Gimnaziji Vukovar 16.veljače 2012.</vt:lpstr>
      <vt:lpstr>Uvodna riječ</vt:lpstr>
      <vt:lpstr>Vanjski sugovornik</vt:lpstr>
      <vt:lpstr>Vanjski sugovornik</vt:lpstr>
      <vt:lpstr>Suradnja PU Osječko-baranjske, PU Vukovarsko-srijemske i CNZD</vt:lpstr>
      <vt:lpstr>POUČAVANJE DJECE SIGURNOM KORIŠTENJU INTERNETA</vt:lpstr>
      <vt:lpstr>PowerPoint Presentation</vt:lpstr>
      <vt:lpstr>PowerPoint Presentation</vt:lpstr>
      <vt:lpstr>ZAŠTITA DJECE OD OPASNOSTI INTERNETA</vt:lpstr>
      <vt:lpstr>PowerPoint Presentation</vt:lpstr>
      <vt:lpstr>PowerPoint Presentation</vt:lpstr>
      <vt:lpstr>PowerPoint Presentation</vt:lpstr>
      <vt:lpstr>Ovisnost učenika o internetu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CILJ:</vt:lpstr>
    </vt:vector>
  </TitlesOfParts>
  <Company>MZOS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Obilježavanje Dana sigurnijeg interneta</dc:title>
  <dc:creator>san</dc:creator>
  <cp:lastModifiedBy>san</cp:lastModifiedBy>
  <cp:revision>7</cp:revision>
  <dcterms:created xsi:type="dcterms:W3CDTF">2012-02-21T13:57:23Z</dcterms:created>
  <dcterms:modified xsi:type="dcterms:W3CDTF">2012-02-21T15:13:44Z</dcterms:modified>
</cp:coreProperties>
</file>