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82" r:id="rId6"/>
    <p:sldId id="261" r:id="rId7"/>
    <p:sldId id="262" r:id="rId8"/>
    <p:sldId id="293" r:id="rId9"/>
    <p:sldId id="263" r:id="rId10"/>
    <p:sldId id="277" r:id="rId11"/>
    <p:sldId id="278" r:id="rId12"/>
    <p:sldId id="279" r:id="rId13"/>
    <p:sldId id="280" r:id="rId14"/>
    <p:sldId id="281" r:id="rId15"/>
    <p:sldId id="285" r:id="rId16"/>
    <p:sldId id="284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76" r:id="rId2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51D15A9-09A0-4521-ACC6-55275E702586}" type="datetimeFigureOut">
              <a:rPr lang="hr-HR" smtClean="0"/>
              <a:pPr/>
              <a:t>18.2.2013.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D20D552-8CB0-4DB5-9E16-0C0A5BE630D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08823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Obilježavanje Dana sigurnijeg interneta u Gimnaziji Vukovar</a:t>
            </a:r>
            <a:br>
              <a:rPr lang="hr-HR" dirty="0" smtClean="0"/>
            </a:br>
            <a:r>
              <a:rPr lang="hr-HR" dirty="0" smtClean="0"/>
              <a:t>1</a:t>
            </a:r>
            <a:r>
              <a:rPr lang="en-GB" dirty="0" smtClean="0"/>
              <a:t>5</a:t>
            </a:r>
            <a:r>
              <a:rPr lang="hr-HR" dirty="0" smtClean="0"/>
              <a:t>.veljače 201</a:t>
            </a:r>
            <a:r>
              <a:rPr lang="en-GB" dirty="0" smtClean="0"/>
              <a:t>3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720080"/>
          </a:xfrm>
        </p:spPr>
        <p:txBody>
          <a:bodyPr/>
          <a:lstStyle/>
          <a:p>
            <a:r>
              <a:rPr lang="hr-HR" dirty="0" smtClean="0"/>
              <a:t>Sanja Pavlović Šijanović</a:t>
            </a:r>
            <a:endParaRPr lang="hr-HR" dirty="0"/>
          </a:p>
        </p:txBody>
      </p:sp>
      <p:pic>
        <p:nvPicPr>
          <p:cNvPr id="1026" name="Picture 2" descr="C:\Users\san\Desktop\thumb.large.510e4bc7-ff48-4691-9c4b-1a5a3ed44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69450"/>
            <a:ext cx="3960440" cy="30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156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43609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78802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0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6" y="0"/>
            <a:ext cx="543609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67684"/>
            <a:ext cx="5436096" cy="44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37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3157"/>
            <a:ext cx="7254552" cy="522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15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60"/>
            <a:ext cx="45720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7520" y="2708920"/>
            <a:ext cx="6102424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88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0216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38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nternet 2013\Dan sigurnog interneta 2013slike\IMG_0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32949" cy="61206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1520" y="3861048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Učenici  Benjamin Cikoja i Anamarija Crnac, maturanti </a:t>
            </a:r>
            <a:r>
              <a:rPr lang="en-US" dirty="0" err="1" smtClean="0"/>
              <a:t>prirodoslovno-matematičke</a:t>
            </a:r>
            <a:r>
              <a:rPr lang="hr-HR" dirty="0" smtClean="0"/>
              <a:t> </a:t>
            </a:r>
            <a:r>
              <a:rPr lang="hr-HR" dirty="0" smtClean="0"/>
              <a:t>gimnazije  predstavili su prezentaciju „Sigurno korištenje Interneta“ u kojoj je bilo riječi o tome što  roditelji mogu učiniti i na koje načine, kako bi svome  djetetu osigurali sigurno korištenje interneta i </a:t>
            </a:r>
            <a:r>
              <a:rPr lang="hr-HR" dirty="0" smtClean="0"/>
              <a:t>sman</a:t>
            </a:r>
            <a:r>
              <a:rPr lang="en-US" dirty="0" smtClean="0"/>
              <a:t>j</a:t>
            </a:r>
            <a:r>
              <a:rPr lang="hr-HR" dirty="0" smtClean="0"/>
              <a:t>ili </a:t>
            </a:r>
            <a:r>
              <a:rPr lang="hr-HR" dirty="0" smtClean="0"/>
              <a:t>opasnosti s kojima se ono na internetu može susresti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lgerian" pitchFamily="82" charset="0"/>
              </a:rPr>
              <a:t>Osnove sigurnog korištenja interneta</a:t>
            </a:r>
            <a:endParaRPr lang="hr-HR" dirty="0">
              <a:latin typeface="Algerian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Upućivanje djeteta u korištenje interneta na siguran i koristan način</a:t>
            </a:r>
          </a:p>
          <a:p>
            <a:r>
              <a:rPr lang="hr-HR" dirty="0" smtClean="0"/>
              <a:t>Odgovoran stav roditelja i djeteta</a:t>
            </a:r>
          </a:p>
          <a:p>
            <a:r>
              <a:rPr lang="hr-HR" dirty="0" smtClean="0"/>
              <a:t>Sigurnosni sustavi (NetNanny,</a:t>
            </a:r>
            <a:r>
              <a:rPr lang="en-GB" dirty="0" smtClean="0"/>
              <a:t> </a:t>
            </a:r>
            <a:r>
              <a:rPr lang="hr-HR" dirty="0" smtClean="0"/>
              <a:t>CYBERsiter,...)</a:t>
            </a:r>
          </a:p>
          <a:p>
            <a:r>
              <a:rPr lang="hr-HR" dirty="0" smtClean="0"/>
              <a:t>Sigurne internet tražilice (CARNet,</a:t>
            </a:r>
            <a:r>
              <a:rPr lang="en-GB" dirty="0" smtClean="0"/>
              <a:t>..</a:t>
            </a:r>
            <a:r>
              <a:rPr lang="hr-HR" dirty="0" smtClean="0"/>
              <a:t>.)</a:t>
            </a:r>
          </a:p>
          <a:p>
            <a:r>
              <a:rPr lang="hr-HR" dirty="0" smtClean="0"/>
              <a:t>Računalo u svakom trenutku na vidljivim mjestima</a:t>
            </a:r>
          </a:p>
          <a:p>
            <a:r>
              <a:rPr lang="hr-HR" dirty="0" smtClean="0"/>
              <a:t>Podučavanje djece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Internet 2013\Dan sigurnog interneta 2013slike\IMG_0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2656"/>
            <a:ext cx="5400675" cy="4108450"/>
          </a:xfrm>
          <a:prstGeom prst="rect">
            <a:avLst/>
          </a:prstGeom>
          <a:noFill/>
        </p:spPr>
      </p:pic>
      <p:pic>
        <p:nvPicPr>
          <p:cNvPr id="3074" name="Picture 2" descr="F:\Internet 2013\Dan sigurnog interneta 2013slike\IMG_0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5400675" cy="3441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Sigurnost</a:t>
            </a:r>
            <a:r>
              <a:rPr lang="en-US" dirty="0" smtClean="0"/>
              <a:t> </a:t>
            </a:r>
            <a:r>
              <a:rPr lang="en-US" dirty="0" err="1" smtClean="0"/>
              <a:t>djece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internetu</a:t>
            </a:r>
            <a:endParaRPr lang="en-US" dirty="0"/>
          </a:p>
        </p:txBody>
      </p:sp>
      <p:pic>
        <p:nvPicPr>
          <p:cNvPr id="4098" name="Picture 2" descr="F:\Internet 2013\Dan sigurnog interneta 2013slike\IMG_0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440928" cy="4252758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95536" y="5457708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Matej Kolarić i Antonio Mileta, učenici 3. razreda prirodoslovno-matematičke gimnazije predstavili su programe za filtriranje nepoželjeljnih web stranica poput SINI-sigurni na Internetu, NetNanny  Home Suite, K9 web protection, Sentry PC i drugi.</a:t>
            </a:r>
            <a:endParaRPr kumimoji="0" lang="hr-H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217951-cybersitter-11-control-pan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75987"/>
            <a:ext cx="7128792" cy="6242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Uvodna riječ</a:t>
            </a:r>
            <a:endParaRPr lang="hr-HR" dirty="0"/>
          </a:p>
        </p:txBody>
      </p:sp>
      <p:pic>
        <p:nvPicPr>
          <p:cNvPr id="2050" name="Picture 2" descr="H:\Internet 2013\Dan sigurnog interneta 2013slike\IMG_09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27200"/>
            <a:ext cx="3707904" cy="275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Internet 2013\Dan sigurnog interneta 2013slike\IMG_09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866" y="3861048"/>
            <a:ext cx="4038600" cy="2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Internet 2013\Dan sigurnog interneta 2013slike\IMG_0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56" y="1031044"/>
            <a:ext cx="3888469" cy="25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750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857232"/>
            <a:ext cx="4257676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Kako Sini radi?</a:t>
            </a:r>
            <a:r>
              <a:rPr lang="hr-HR" dirty="0" smtClean="0"/>
              <a:t> </a:t>
            </a:r>
            <a:endParaRPr lang="hr-HR" dirty="0"/>
          </a:p>
        </p:txBody>
      </p:sp>
      <p:pic>
        <p:nvPicPr>
          <p:cNvPr id="16386" name="Picture 2" descr="http://www.cnzd.org/site2/images/stories/sini_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" y="2132856"/>
            <a:ext cx="9144016" cy="45720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24744"/>
            <a:ext cx="4320480" cy="179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SINI-kratke upute za korištenje</a:t>
            </a:r>
            <a:endParaRPr lang="hr-HR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120903" cy="193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4283968" cy="180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044" y="3429000"/>
            <a:ext cx="4523956" cy="189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653136"/>
            <a:ext cx="4427984" cy="205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lara\Desktop\dan sigurnog interneta 15.02.2013\UČENICI GIMNAZIJE VUKOVAR MATEJ KOLARIĆ I ANTONIO MILETA IZLAŽU RAD SIGURNOST NA INTERNE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996952"/>
            <a:ext cx="4386064" cy="3289548"/>
          </a:xfrm>
          <a:prstGeom prst="rect">
            <a:avLst/>
          </a:prstGeom>
          <a:noFill/>
        </p:spPr>
      </p:pic>
      <p:pic>
        <p:nvPicPr>
          <p:cNvPr id="41988" name="Picture 4" descr="F:\Internet 2013\Dan sigurnog interneta 2013slike\IMG_0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Internet 2013\Dan sigurnog interneta 2013slike\IMG_1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1457325"/>
            <a:ext cx="5400675" cy="39417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31640" y="5611559"/>
            <a:ext cx="648072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Sudionici organizacije i provedbe Dana sigurnijeg interneta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536504" cy="360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F:\Internet 2013\Dan sigurnog interneta 2013slike\IMG_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61370"/>
            <a:ext cx="5004048" cy="3336032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635449" cy="272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ra\Desktop\dan sigurnog interneta 15.02.2013\POSTER ZLOUPORABA INTERNE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064" y="0"/>
            <a:ext cx="3233936" cy="2425452"/>
          </a:xfrm>
          <a:prstGeom prst="rect">
            <a:avLst/>
          </a:prstGeom>
          <a:noFill/>
        </p:spPr>
      </p:pic>
      <p:pic>
        <p:nvPicPr>
          <p:cNvPr id="7171" name="Picture 3" descr="C:\Users\lara\Desktop\dan sigurnog interneta 15.02.2013\POSTER PRETRAZIVANJE PODATAKA NA INTERNET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0024" y="4162518"/>
            <a:ext cx="3593976" cy="2695482"/>
          </a:xfrm>
          <a:prstGeom prst="rect">
            <a:avLst/>
          </a:prstGeom>
          <a:noFill/>
        </p:spPr>
      </p:pic>
      <p:pic>
        <p:nvPicPr>
          <p:cNvPr id="7169" name="Picture 1" descr="F:\Internet 2013\Dan sigurnog interneta 2013slike\IMG_09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6538" y="1844824"/>
            <a:ext cx="3827462" cy="25509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4248472" cy="5760640"/>
          </a:xfrm>
        </p:spPr>
        <p:txBody>
          <a:bodyPr>
            <a:normAutofit/>
          </a:bodyPr>
          <a:lstStyle/>
          <a:p>
            <a:pPr marL="285750" indent="-285750"/>
            <a:r>
              <a:rPr lang="en-GB" sz="2000" dirty="0" err="1" smtClean="0"/>
              <a:t>Predavanja</a:t>
            </a:r>
            <a:r>
              <a:rPr lang="en-GB" sz="2000" dirty="0" smtClean="0"/>
              <a:t> </a:t>
            </a:r>
            <a:r>
              <a:rPr lang="en-GB" sz="2000" dirty="0" err="1" smtClean="0"/>
              <a:t>su</a:t>
            </a:r>
            <a:r>
              <a:rPr lang="en-GB" sz="2000" dirty="0" smtClean="0"/>
              <a:t>  </a:t>
            </a:r>
            <a:r>
              <a:rPr lang="en-GB" sz="2000" dirty="0" err="1" smtClean="0"/>
              <a:t>obuhvatila</a:t>
            </a:r>
            <a:r>
              <a:rPr lang="en-GB" sz="2000" dirty="0" smtClean="0"/>
              <a:t>  </a:t>
            </a:r>
            <a:r>
              <a:rPr lang="en-GB" sz="2000" dirty="0" err="1" smtClean="0"/>
              <a:t>mogućnosti</a:t>
            </a:r>
            <a:r>
              <a:rPr lang="en-GB" sz="2000" dirty="0" smtClean="0"/>
              <a:t> </a:t>
            </a:r>
            <a:r>
              <a:rPr lang="en-GB" sz="2000" dirty="0" err="1" smtClean="0"/>
              <a:t>komunikacije</a:t>
            </a:r>
            <a:r>
              <a:rPr lang="en-GB" sz="2000" dirty="0" smtClean="0"/>
              <a:t> </a:t>
            </a:r>
            <a:r>
              <a:rPr lang="en-GB" sz="2000" dirty="0" err="1" smtClean="0"/>
              <a:t>korištenjem</a:t>
            </a:r>
            <a:r>
              <a:rPr lang="en-GB" sz="2000" dirty="0" smtClean="0"/>
              <a:t> </a:t>
            </a:r>
            <a:r>
              <a:rPr lang="en-GB" sz="2000" dirty="0" err="1" smtClean="0"/>
              <a:t>interneta</a:t>
            </a:r>
            <a:r>
              <a:rPr lang="en-GB" sz="2000" dirty="0" smtClean="0"/>
              <a:t>, </a:t>
            </a:r>
            <a:r>
              <a:rPr lang="en-GB" sz="2000" dirty="0" err="1" smtClean="0"/>
              <a:t>zaštitu</a:t>
            </a:r>
            <a:r>
              <a:rPr lang="en-GB" sz="2000" dirty="0" smtClean="0"/>
              <a:t> </a:t>
            </a:r>
            <a:r>
              <a:rPr lang="en-GB" sz="2000" dirty="0" err="1" smtClean="0"/>
              <a:t>osobnih</a:t>
            </a:r>
            <a:r>
              <a:rPr lang="en-GB" sz="2000" dirty="0" smtClean="0"/>
              <a:t> </a:t>
            </a:r>
            <a:r>
              <a:rPr lang="en-GB" sz="2000" dirty="0" err="1" smtClean="0"/>
              <a:t>podataka</a:t>
            </a:r>
            <a:r>
              <a:rPr lang="en-GB" sz="2000" dirty="0" smtClean="0"/>
              <a:t>, </a:t>
            </a:r>
            <a:r>
              <a:rPr lang="en-GB" sz="2000" dirty="0" err="1" smtClean="0"/>
              <a:t>nasilje</a:t>
            </a:r>
            <a:r>
              <a:rPr lang="en-GB" sz="2000" dirty="0" smtClean="0"/>
              <a:t> </a:t>
            </a:r>
            <a:r>
              <a:rPr lang="en-GB" sz="2000" dirty="0" err="1" smtClean="0"/>
              <a:t>preko</a:t>
            </a:r>
            <a:r>
              <a:rPr lang="en-GB" sz="2000" dirty="0" smtClean="0"/>
              <a:t> </a:t>
            </a:r>
            <a:r>
              <a:rPr lang="en-GB" sz="2000" dirty="0" err="1" smtClean="0"/>
              <a:t>interneta</a:t>
            </a:r>
            <a:r>
              <a:rPr lang="en-GB" sz="2000" dirty="0" smtClean="0"/>
              <a:t>, </a:t>
            </a:r>
            <a:r>
              <a:rPr lang="en-GB" sz="2000" dirty="0" err="1" smtClean="0"/>
              <a:t>moguće</a:t>
            </a:r>
            <a:r>
              <a:rPr lang="en-GB" sz="2000" dirty="0" smtClean="0"/>
              <a:t> </a:t>
            </a:r>
            <a:r>
              <a:rPr lang="en-GB" sz="2000" dirty="0" err="1" smtClean="0"/>
              <a:t>opasnosti</a:t>
            </a:r>
            <a:r>
              <a:rPr lang="en-GB" sz="2000" dirty="0" smtClean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 err="1" smtClean="0"/>
              <a:t>zamke</a:t>
            </a:r>
            <a:r>
              <a:rPr lang="en-GB" sz="2000" dirty="0" smtClean="0"/>
              <a:t> </a:t>
            </a:r>
            <a:r>
              <a:rPr lang="en-GB" sz="2000" dirty="0" err="1" smtClean="0"/>
              <a:t>društvenih</a:t>
            </a:r>
            <a:r>
              <a:rPr lang="en-GB" sz="2000" dirty="0" smtClean="0"/>
              <a:t> </a:t>
            </a:r>
            <a:r>
              <a:rPr lang="en-GB" sz="2000" dirty="0" err="1" smtClean="0"/>
              <a:t>mreža</a:t>
            </a:r>
            <a:r>
              <a:rPr lang="en-GB" sz="2000" dirty="0" smtClean="0"/>
              <a:t> </a:t>
            </a:r>
            <a:r>
              <a:rPr lang="en-GB" sz="2000" dirty="0" err="1" smtClean="0"/>
              <a:t>te</a:t>
            </a:r>
            <a:r>
              <a:rPr lang="en-GB" sz="2000" dirty="0" smtClean="0"/>
              <a:t> </a:t>
            </a:r>
            <a:r>
              <a:rPr lang="en-GB" sz="2000" dirty="0" err="1" smtClean="0"/>
              <a:t>načine</a:t>
            </a:r>
            <a:r>
              <a:rPr lang="en-GB" sz="2000" dirty="0" smtClean="0"/>
              <a:t>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en-GB" sz="2000" dirty="0" err="1" smtClean="0"/>
              <a:t>koje</a:t>
            </a:r>
            <a:r>
              <a:rPr lang="en-GB" sz="2000" dirty="0" smtClean="0"/>
              <a:t> u </a:t>
            </a:r>
            <a:r>
              <a:rPr lang="en-GB" sz="2000" dirty="0" err="1" smtClean="0"/>
              <a:t>takvim</a:t>
            </a:r>
            <a:r>
              <a:rPr lang="en-GB" sz="2000" dirty="0" smtClean="0"/>
              <a:t> </a:t>
            </a:r>
            <a:r>
              <a:rPr lang="en-GB" sz="2000" dirty="0" err="1" smtClean="0"/>
              <a:t>situacijama</a:t>
            </a:r>
            <a:r>
              <a:rPr lang="en-GB" sz="2000" dirty="0" smtClean="0"/>
              <a:t> </a:t>
            </a:r>
            <a:r>
              <a:rPr lang="en-GB" sz="2000" dirty="0" err="1" smtClean="0"/>
              <a:t>možemo</a:t>
            </a:r>
            <a:r>
              <a:rPr lang="en-GB" sz="2000" dirty="0" smtClean="0"/>
              <a:t> </a:t>
            </a:r>
            <a:r>
              <a:rPr lang="en-GB" sz="2000" dirty="0" err="1" smtClean="0"/>
              <a:t>zaštititi</a:t>
            </a:r>
            <a:r>
              <a:rPr lang="en-GB" sz="2000" dirty="0" smtClean="0"/>
              <a:t> </a:t>
            </a:r>
            <a:r>
              <a:rPr lang="en-GB" sz="2000" dirty="0" err="1" smtClean="0"/>
              <a:t>dijete</a:t>
            </a:r>
            <a:r>
              <a:rPr lang="en-GB" sz="2000" dirty="0" smtClean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 err="1" smtClean="0"/>
              <a:t>cijelu</a:t>
            </a:r>
            <a:r>
              <a:rPr lang="en-GB" sz="2000" dirty="0" smtClean="0"/>
              <a:t> </a:t>
            </a:r>
            <a:r>
              <a:rPr lang="en-GB" sz="2000" dirty="0" err="1" smtClean="0"/>
              <a:t>obitelj</a:t>
            </a:r>
            <a:r>
              <a:rPr lang="en-GB" sz="2000" dirty="0" smtClean="0"/>
              <a:t>. </a:t>
            </a:r>
            <a:r>
              <a:rPr lang="en-GB" sz="2000" dirty="0" err="1" smtClean="0"/>
              <a:t>Posebna</a:t>
            </a:r>
            <a:r>
              <a:rPr lang="en-GB" sz="2000" dirty="0" smtClean="0"/>
              <a:t> </a:t>
            </a:r>
            <a:r>
              <a:rPr lang="en-GB" sz="2000" dirty="0" err="1" smtClean="0"/>
              <a:t>pozornost</a:t>
            </a:r>
            <a:r>
              <a:rPr lang="en-GB" sz="2000" dirty="0" smtClean="0"/>
              <a:t> </a:t>
            </a:r>
            <a:r>
              <a:rPr lang="en-GB" sz="2000" dirty="0" err="1" smtClean="0"/>
              <a:t>predavanja</a:t>
            </a:r>
            <a:r>
              <a:rPr lang="en-GB" sz="2000" dirty="0" smtClean="0"/>
              <a:t> </a:t>
            </a:r>
            <a:r>
              <a:rPr lang="en-GB" sz="2000" dirty="0" err="1" smtClean="0"/>
              <a:t>usmjerena</a:t>
            </a:r>
            <a:r>
              <a:rPr lang="en-GB" sz="2000" dirty="0" smtClean="0"/>
              <a:t> je 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en-GB" sz="2000" dirty="0" err="1" smtClean="0"/>
              <a:t>primjereno</a:t>
            </a:r>
            <a:r>
              <a:rPr lang="en-GB" sz="2000" dirty="0" smtClean="0"/>
              <a:t>, </a:t>
            </a:r>
            <a:r>
              <a:rPr lang="en-GB" sz="2000" dirty="0" err="1" smtClean="0"/>
              <a:t>odgovorno</a:t>
            </a:r>
            <a:r>
              <a:rPr lang="en-GB" sz="2000" dirty="0" smtClean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 err="1" smtClean="0"/>
              <a:t>sigurno</a:t>
            </a:r>
            <a:r>
              <a:rPr lang="en-GB" sz="2000" dirty="0" smtClean="0"/>
              <a:t> </a:t>
            </a:r>
            <a:r>
              <a:rPr lang="en-GB" sz="2000" dirty="0" err="1" smtClean="0"/>
              <a:t>korištenje</a:t>
            </a:r>
            <a:r>
              <a:rPr lang="en-GB" sz="2000" dirty="0" smtClean="0"/>
              <a:t> </a:t>
            </a:r>
            <a:r>
              <a:rPr lang="en-GB" sz="2000" dirty="0" err="1" smtClean="0"/>
              <a:t>interneta</a:t>
            </a:r>
            <a:r>
              <a:rPr lang="en-GB" sz="2000" dirty="0" smtClean="0"/>
              <a:t> </a:t>
            </a:r>
            <a:r>
              <a:rPr lang="en-GB" sz="2000" dirty="0" err="1" smtClean="0"/>
              <a:t>te</a:t>
            </a:r>
            <a:r>
              <a:rPr lang="en-GB" sz="2000" dirty="0" smtClean="0"/>
              <a:t>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en-GB" sz="2000" dirty="0" err="1" smtClean="0"/>
              <a:t>niz</a:t>
            </a:r>
            <a:r>
              <a:rPr lang="en-GB" sz="2000" dirty="0" smtClean="0"/>
              <a:t> </a:t>
            </a:r>
            <a:r>
              <a:rPr lang="en-GB" sz="2000" dirty="0" err="1" smtClean="0"/>
              <a:t>korisnih</a:t>
            </a:r>
            <a:r>
              <a:rPr lang="en-GB" sz="2000" dirty="0" smtClean="0"/>
              <a:t> </a:t>
            </a:r>
            <a:r>
              <a:rPr lang="en-GB" sz="2000" dirty="0" err="1" smtClean="0"/>
              <a:t>savjeta</a:t>
            </a:r>
            <a:r>
              <a:rPr lang="en-GB" sz="2000" dirty="0" smtClean="0"/>
              <a:t> I </a:t>
            </a:r>
            <a:r>
              <a:rPr lang="en-GB" sz="2000" dirty="0" err="1" smtClean="0"/>
              <a:t>iskustava</a:t>
            </a:r>
            <a:r>
              <a:rPr lang="en-GB" sz="2000" dirty="0" smtClean="0"/>
              <a:t> </a:t>
            </a:r>
            <a:r>
              <a:rPr lang="en-GB" sz="2000" dirty="0" err="1" smtClean="0"/>
              <a:t>djeci</a:t>
            </a:r>
            <a:r>
              <a:rPr lang="en-GB" sz="2000" dirty="0" smtClean="0"/>
              <a:t> I </a:t>
            </a:r>
            <a:r>
              <a:rPr lang="en-GB" sz="2000" dirty="0" err="1" smtClean="0"/>
              <a:t>odraslima</a:t>
            </a:r>
            <a:r>
              <a:rPr lang="en-GB" sz="2000" dirty="0" smtClean="0"/>
              <a:t> </a:t>
            </a:r>
            <a:r>
              <a:rPr lang="en-GB" sz="2000" dirty="0" err="1" smtClean="0"/>
              <a:t>radi</a:t>
            </a:r>
            <a:r>
              <a:rPr lang="en-GB" sz="2000" dirty="0" smtClean="0"/>
              <a:t> </a:t>
            </a:r>
            <a:r>
              <a:rPr lang="en-GB" sz="2000" dirty="0" err="1" smtClean="0"/>
              <a:t>lakšeg</a:t>
            </a:r>
            <a:r>
              <a:rPr lang="en-GB" sz="2000" dirty="0" smtClean="0"/>
              <a:t>, </a:t>
            </a:r>
            <a:r>
              <a:rPr lang="en-GB" sz="2000" dirty="0" err="1" smtClean="0"/>
              <a:t>kvalitetnijeg</a:t>
            </a:r>
            <a:r>
              <a:rPr lang="en-GB" sz="2000" dirty="0" smtClean="0"/>
              <a:t> I </a:t>
            </a:r>
            <a:r>
              <a:rPr lang="en-GB" sz="2000" dirty="0" err="1" smtClean="0"/>
              <a:t>nadasve</a:t>
            </a:r>
            <a:r>
              <a:rPr lang="en-GB" sz="2000" dirty="0" smtClean="0"/>
              <a:t> </a:t>
            </a:r>
            <a:r>
              <a:rPr lang="en-GB" sz="2000" dirty="0" err="1" smtClean="0"/>
              <a:t>sigurnijeg</a:t>
            </a:r>
            <a:r>
              <a:rPr lang="en-GB" sz="2000" dirty="0" smtClean="0"/>
              <a:t> </a:t>
            </a:r>
            <a:r>
              <a:rPr lang="en-GB" sz="2000" dirty="0" err="1" smtClean="0"/>
              <a:t>snalaženja</a:t>
            </a:r>
            <a:r>
              <a:rPr lang="en-GB" sz="2000" dirty="0" smtClean="0"/>
              <a:t> u </a:t>
            </a:r>
            <a:r>
              <a:rPr lang="en-GB" sz="2000" dirty="0" err="1" smtClean="0"/>
              <a:t>svijetu</a:t>
            </a:r>
            <a:r>
              <a:rPr lang="en-GB" sz="2000" dirty="0" smtClean="0"/>
              <a:t> </a:t>
            </a:r>
            <a:r>
              <a:rPr lang="en-GB" sz="2000" dirty="0" err="1" smtClean="0"/>
              <a:t>suvremenih</a:t>
            </a:r>
            <a:r>
              <a:rPr lang="en-GB" sz="2000" dirty="0" smtClean="0"/>
              <a:t> </a:t>
            </a:r>
            <a:r>
              <a:rPr lang="en-GB" sz="2000" dirty="0" err="1" smtClean="0"/>
              <a:t>tehnologija</a:t>
            </a:r>
            <a:r>
              <a:rPr lang="en-GB" sz="2000" dirty="0" smtClean="0"/>
              <a:t>.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xmlns="" val="247444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Vanjski sugovornik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H:\Internet 2013\Dan sigurnog interneta 2013slike\IMG_0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8964488" cy="56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701899"/>
            <a:ext cx="406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Marina </a:t>
            </a:r>
            <a:r>
              <a:rPr lang="en-GB" dirty="0" err="1" smtClean="0"/>
              <a:t>Bukal-policijska</a:t>
            </a:r>
            <a:r>
              <a:rPr lang="en-GB" dirty="0" smtClean="0"/>
              <a:t> </a:t>
            </a:r>
            <a:r>
              <a:rPr lang="en-GB" dirty="0" err="1" smtClean="0"/>
              <a:t>slu</a:t>
            </a:r>
            <a:r>
              <a:rPr lang="hr-HR" dirty="0" smtClean="0"/>
              <a:t>ž</a:t>
            </a:r>
            <a:r>
              <a:rPr lang="en-GB" dirty="0" err="1" smtClean="0"/>
              <a:t>benica</a:t>
            </a:r>
            <a:r>
              <a:rPr lang="hr-HR" dirty="0" smtClean="0"/>
              <a:t> za prevenciju kriminala u PU Vukovarsko-srijemskoj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90687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Suradnja PU Vukovarsko-srijemske i Gimnazije Vukovar</a:t>
            </a:r>
            <a:endParaRPr lang="hr-HR" dirty="0"/>
          </a:p>
        </p:txBody>
      </p:sp>
      <p:pic>
        <p:nvPicPr>
          <p:cNvPr id="4" name="Picture 2" descr="H:\Internet 2013\Dan sigurnog interneta 2013slike\IMG_0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2018"/>
            <a:ext cx="8604448" cy="551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158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a\Desktop\dan sigurnog interneta 15.02.2013\MARINA BUKAL PU VUKOVARSKO-SRIJEM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6228183" cy="61926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23928" y="764704"/>
            <a:ext cx="5040560" cy="583264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Marina </a:t>
            </a:r>
            <a:r>
              <a:rPr lang="en-GB" dirty="0" smtClean="0"/>
              <a:t>Bukal </a:t>
            </a:r>
            <a:r>
              <a:rPr lang="en-GB" dirty="0" err="1" smtClean="0"/>
              <a:t>govorila</a:t>
            </a:r>
            <a:r>
              <a:rPr lang="en-GB" dirty="0" smtClean="0"/>
              <a:t> </a:t>
            </a:r>
            <a:r>
              <a:rPr lang="en-GB" dirty="0" smtClean="0"/>
              <a:t>je o </a:t>
            </a:r>
            <a:r>
              <a:rPr lang="en-GB" dirty="0" err="1" smtClean="0"/>
              <a:t>privatnosti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sigurnosti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internetu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istaknula</a:t>
            </a:r>
            <a:r>
              <a:rPr lang="en-GB" dirty="0" smtClean="0"/>
              <a:t> </a:t>
            </a:r>
            <a:r>
              <a:rPr lang="en-GB" dirty="0" err="1" smtClean="0"/>
              <a:t>kako</a:t>
            </a:r>
            <a:r>
              <a:rPr lang="en-GB" dirty="0" smtClean="0"/>
              <a:t> se  </a:t>
            </a:r>
            <a:r>
              <a:rPr lang="en-GB" dirty="0" err="1" smtClean="0"/>
              <a:t>sigurnost</a:t>
            </a:r>
            <a:r>
              <a:rPr lang="en-GB" dirty="0" smtClean="0"/>
              <a:t>  </a:t>
            </a:r>
            <a:r>
              <a:rPr lang="en-GB" dirty="0" err="1" smtClean="0"/>
              <a:t>sastoji</a:t>
            </a:r>
            <a:r>
              <a:rPr lang="en-GB" dirty="0" smtClean="0"/>
              <a:t> </a:t>
            </a:r>
            <a:r>
              <a:rPr lang="en-GB" dirty="0" err="1" smtClean="0"/>
              <a:t>od</a:t>
            </a:r>
            <a:r>
              <a:rPr lang="en-GB" dirty="0" smtClean="0"/>
              <a:t> </a:t>
            </a:r>
            <a:r>
              <a:rPr lang="en-GB" dirty="0" err="1" smtClean="0"/>
              <a:t>tehničke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kadrovske</a:t>
            </a:r>
            <a:r>
              <a:rPr lang="en-GB" dirty="0" smtClean="0"/>
              <a:t> </a:t>
            </a:r>
            <a:r>
              <a:rPr lang="en-GB" dirty="0" err="1" smtClean="0"/>
              <a:t>mjere</a:t>
            </a:r>
            <a:r>
              <a:rPr lang="en-GB" dirty="0" smtClean="0"/>
              <a:t>,  </a:t>
            </a:r>
            <a:r>
              <a:rPr lang="en-GB" dirty="0" err="1" smtClean="0"/>
              <a:t>kako</a:t>
            </a:r>
            <a:r>
              <a:rPr lang="en-GB" dirty="0" smtClean="0"/>
              <a:t> bi se </a:t>
            </a:r>
            <a:r>
              <a:rPr lang="en-GB" dirty="0" err="1" smtClean="0"/>
              <a:t>osigurala</a:t>
            </a:r>
            <a:r>
              <a:rPr lang="en-GB" dirty="0" smtClean="0"/>
              <a:t> </a:t>
            </a:r>
            <a:r>
              <a:rPr lang="en-GB" dirty="0" err="1" smtClean="0"/>
              <a:t>privatnost</a:t>
            </a:r>
            <a:r>
              <a:rPr lang="en-GB" dirty="0" smtClean="0"/>
              <a:t> 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sigurnost</a:t>
            </a:r>
            <a:r>
              <a:rPr lang="en-GB" dirty="0" smtClean="0"/>
              <a:t> </a:t>
            </a:r>
            <a:r>
              <a:rPr lang="en-GB" dirty="0" err="1" smtClean="0"/>
              <a:t>podataka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kako</a:t>
            </a:r>
            <a:r>
              <a:rPr lang="en-GB" dirty="0" smtClean="0"/>
              <a:t>  </a:t>
            </a:r>
            <a:r>
              <a:rPr lang="en-GB" dirty="0" err="1" smtClean="0"/>
              <a:t>spriječiti</a:t>
            </a:r>
            <a:r>
              <a:rPr lang="en-GB" dirty="0" smtClean="0"/>
              <a:t> </a:t>
            </a:r>
            <a:r>
              <a:rPr lang="en-GB" dirty="0" err="1" smtClean="0"/>
              <a:t>pristup</a:t>
            </a:r>
            <a:r>
              <a:rPr lang="en-GB" dirty="0" smtClean="0"/>
              <a:t> </a:t>
            </a:r>
            <a:r>
              <a:rPr lang="en-GB" dirty="0" err="1" smtClean="0"/>
              <a:t>neovlaštenim</a:t>
            </a:r>
            <a:r>
              <a:rPr lang="en-GB" dirty="0" smtClean="0"/>
              <a:t> </a:t>
            </a:r>
            <a:r>
              <a:rPr lang="en-GB" dirty="0" err="1" smtClean="0"/>
              <a:t>osobama</a:t>
            </a:r>
            <a:r>
              <a:rPr lang="en-GB" dirty="0" smtClean="0"/>
              <a:t>. </a:t>
            </a:r>
            <a:r>
              <a:rPr lang="en-GB" dirty="0" err="1" smtClean="0"/>
              <a:t>Sigurnost</a:t>
            </a:r>
            <a:r>
              <a:rPr lang="en-GB" dirty="0" smtClean="0"/>
              <a:t> je  </a:t>
            </a:r>
            <a:r>
              <a:rPr lang="en-GB" dirty="0" err="1" smtClean="0"/>
              <a:t>usko</a:t>
            </a:r>
            <a:r>
              <a:rPr lang="en-GB" dirty="0" smtClean="0"/>
              <a:t> </a:t>
            </a:r>
            <a:r>
              <a:rPr lang="en-GB" dirty="0" err="1" smtClean="0"/>
              <a:t>povezana</a:t>
            </a:r>
            <a:r>
              <a:rPr lang="en-GB" dirty="0" smtClean="0"/>
              <a:t> s </a:t>
            </a:r>
            <a:r>
              <a:rPr lang="en-GB" dirty="0" err="1" smtClean="0"/>
              <a:t>privatnošću</a:t>
            </a:r>
            <a:r>
              <a:rPr lang="en-GB" dirty="0" smtClean="0"/>
              <a:t> </a:t>
            </a:r>
            <a:r>
              <a:rPr lang="en-GB" dirty="0" err="1" smtClean="0"/>
              <a:t>podataka</a:t>
            </a:r>
            <a:r>
              <a:rPr lang="en-GB" dirty="0" smtClean="0"/>
              <a:t> </a:t>
            </a:r>
            <a:r>
              <a:rPr lang="en-GB" dirty="0" err="1" smtClean="0"/>
              <a:t>jer</a:t>
            </a:r>
            <a:r>
              <a:rPr lang="en-GB" dirty="0" smtClean="0"/>
              <a:t>  </a:t>
            </a:r>
            <a:r>
              <a:rPr lang="en-GB" dirty="0" err="1" smtClean="0"/>
              <a:t>ako</a:t>
            </a:r>
            <a:r>
              <a:rPr lang="en-GB" dirty="0" smtClean="0"/>
              <a:t> </a:t>
            </a:r>
            <a:r>
              <a:rPr lang="en-GB" dirty="0" err="1" smtClean="0"/>
              <a:t>sigurnost</a:t>
            </a:r>
            <a:r>
              <a:rPr lang="en-GB" dirty="0" smtClean="0"/>
              <a:t> </a:t>
            </a:r>
            <a:r>
              <a:rPr lang="en-GB" dirty="0" err="1" smtClean="0"/>
              <a:t>zakaže</a:t>
            </a:r>
            <a:r>
              <a:rPr lang="en-GB" dirty="0" smtClean="0"/>
              <a:t>, </a:t>
            </a:r>
            <a:r>
              <a:rPr lang="en-GB" dirty="0" err="1" smtClean="0"/>
              <a:t>gubi</a:t>
            </a:r>
            <a:r>
              <a:rPr lang="en-GB" dirty="0" smtClean="0"/>
              <a:t> se </a:t>
            </a:r>
            <a:r>
              <a:rPr lang="en-GB" dirty="0" err="1" smtClean="0"/>
              <a:t>privatnost</a:t>
            </a:r>
            <a:r>
              <a:rPr lang="en-GB" dirty="0" smtClean="0"/>
              <a:t> </a:t>
            </a:r>
            <a:r>
              <a:rPr lang="en-GB" dirty="0" err="1" smtClean="0"/>
              <a:t>dok</a:t>
            </a:r>
            <a:r>
              <a:rPr lang="en-GB" dirty="0" smtClean="0"/>
              <a:t> je  </a:t>
            </a:r>
            <a:r>
              <a:rPr lang="en-GB" dirty="0" err="1" smtClean="0"/>
              <a:t>povjerljivost</a:t>
            </a:r>
            <a:r>
              <a:rPr lang="en-GB" dirty="0" smtClean="0"/>
              <a:t> </a:t>
            </a:r>
            <a:r>
              <a:rPr lang="en-GB" dirty="0" err="1" smtClean="0"/>
              <a:t>obećanje</a:t>
            </a:r>
            <a:r>
              <a:rPr lang="en-GB" dirty="0" smtClean="0"/>
              <a:t> </a:t>
            </a:r>
            <a:r>
              <a:rPr lang="en-GB" dirty="0" err="1" smtClean="0"/>
              <a:t>da</a:t>
            </a:r>
            <a:r>
              <a:rPr lang="en-GB" dirty="0" smtClean="0"/>
              <a:t> </a:t>
            </a:r>
            <a:r>
              <a:rPr lang="en-GB" dirty="0" err="1" smtClean="0"/>
              <a:t>podaci</a:t>
            </a:r>
            <a:r>
              <a:rPr lang="en-GB" dirty="0" smtClean="0"/>
              <a:t> </a:t>
            </a:r>
            <a:r>
              <a:rPr lang="en-GB" dirty="0" err="1" smtClean="0"/>
              <a:t>koji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prikupljeni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ovlašten</a:t>
            </a:r>
            <a:r>
              <a:rPr lang="en-GB" dirty="0" smtClean="0"/>
              <a:t> </a:t>
            </a:r>
            <a:r>
              <a:rPr lang="en-GB" dirty="0" err="1" smtClean="0"/>
              <a:t>način</a:t>
            </a:r>
            <a:r>
              <a:rPr lang="en-GB" dirty="0" smtClean="0"/>
              <a:t> </a:t>
            </a:r>
            <a:r>
              <a:rPr lang="en-GB" dirty="0" err="1" smtClean="0"/>
              <a:t>neće</a:t>
            </a:r>
            <a:r>
              <a:rPr lang="en-GB" dirty="0" smtClean="0"/>
              <a:t> </a:t>
            </a:r>
            <a:r>
              <a:rPr lang="en-GB" dirty="0" err="1" smtClean="0"/>
              <a:t>biti</a:t>
            </a:r>
            <a:r>
              <a:rPr lang="en-GB" dirty="0" smtClean="0"/>
              <a:t> </a:t>
            </a:r>
            <a:r>
              <a:rPr lang="en-GB" dirty="0" err="1" smtClean="0"/>
              <a:t>dijeljeni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neovlašten</a:t>
            </a:r>
            <a:r>
              <a:rPr lang="en-GB" dirty="0" smtClean="0"/>
              <a:t> </a:t>
            </a:r>
            <a:r>
              <a:rPr lang="en-GB" dirty="0" err="1" smtClean="0"/>
              <a:t>način</a:t>
            </a:r>
            <a:r>
              <a:rPr lang="en-GB" dirty="0" smtClean="0"/>
              <a:t>. </a:t>
            </a:r>
            <a:r>
              <a:rPr lang="en-GB" dirty="0" err="1" smtClean="0"/>
              <a:t>Ujedno</a:t>
            </a:r>
            <a:r>
              <a:rPr lang="en-GB" dirty="0" smtClean="0"/>
              <a:t> je </a:t>
            </a:r>
            <a:r>
              <a:rPr lang="en-GB" dirty="0" err="1" smtClean="0"/>
              <a:t>upoznala</a:t>
            </a:r>
            <a:r>
              <a:rPr lang="en-GB" dirty="0" smtClean="0"/>
              <a:t> </a:t>
            </a:r>
            <a:r>
              <a:rPr lang="en-GB" dirty="0" err="1" smtClean="0"/>
              <a:t>učenike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sa</a:t>
            </a:r>
            <a:r>
              <a:rPr lang="en-GB" dirty="0" smtClean="0"/>
              <a:t> </a:t>
            </a:r>
            <a:r>
              <a:rPr lang="en-GB" dirty="0" err="1" smtClean="0"/>
              <a:t>zakonskim</a:t>
            </a:r>
            <a:r>
              <a:rPr lang="en-GB" dirty="0" smtClean="0"/>
              <a:t> </a:t>
            </a:r>
            <a:r>
              <a:rPr lang="en-GB" dirty="0" err="1" smtClean="0"/>
              <a:t>okvirima</a:t>
            </a:r>
            <a:r>
              <a:rPr lang="en-GB" dirty="0" smtClean="0"/>
              <a:t> </a:t>
            </a:r>
            <a:r>
              <a:rPr lang="en-GB" dirty="0" err="1" smtClean="0"/>
              <a:t>vezanim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korištenje</a:t>
            </a:r>
            <a:r>
              <a:rPr lang="en-GB" dirty="0" smtClean="0"/>
              <a:t> </a:t>
            </a:r>
            <a:r>
              <a:rPr lang="en-GB" dirty="0" err="1" smtClean="0"/>
              <a:t>Interneta</a:t>
            </a:r>
            <a:r>
              <a:rPr lang="en-GB" dirty="0" smtClean="0"/>
              <a:t>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6207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REZULTATI ANKETE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 descr="H:\Internet 2013\Dan sigurnog interneta 2013slike\IMG_09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633670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688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Internet 2013\Dan sigurnog interneta 2013slike\IMG_09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644008" cy="4824536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Anketa je provedena na razini škole, a uzorak su bili roditelji učenika od 1. do 4. razreda Gimnazije Vukovar.</a:t>
            </a:r>
          </a:p>
          <a:p>
            <a:r>
              <a:rPr lang="hr-HR" dirty="0"/>
              <a:t>Anketu je provodio razrednik svog razrednog odjela na roditeljskom sastanku. </a:t>
            </a:r>
          </a:p>
          <a:p>
            <a:r>
              <a:rPr lang="hr-HR" dirty="0"/>
              <a:t>Cilj je otkriti svrhu korištenja Interneta djece i roditelja te saznati koliko su upoznati s mjerama sigurnosti u svrhu sigurnog korištenja Interneta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2252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lara\Desktop\dan sigurnog interneta 15.02.2013\UČENICE GIMNAZIJE VUKOVAR VINKA IVNA MAGANIĆ I ANAMARIJA KNEŽEVIĆ IZLAŽU REZULTATE ANKETE RODITELJI, DJECA I INTERNET PROVEDENE NA RAZINI ŠK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96944" cy="640871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55576" y="47971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 smtClean="0"/>
              <a:t>Učenice</a:t>
            </a:r>
            <a:r>
              <a:rPr lang="en-GB" dirty="0" smtClean="0"/>
              <a:t> </a:t>
            </a:r>
            <a:r>
              <a:rPr lang="en-GB" dirty="0" err="1" smtClean="0"/>
              <a:t>Vinka-Ivna</a:t>
            </a:r>
            <a:r>
              <a:rPr lang="en-GB" dirty="0" smtClean="0"/>
              <a:t> </a:t>
            </a:r>
            <a:r>
              <a:rPr lang="en-GB" dirty="0" err="1" smtClean="0"/>
              <a:t>Maganić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Anamarija</a:t>
            </a:r>
            <a:r>
              <a:rPr lang="en-GB" dirty="0" smtClean="0"/>
              <a:t> </a:t>
            </a:r>
            <a:r>
              <a:rPr lang="en-GB" dirty="0" err="1" smtClean="0"/>
              <a:t>Knežević</a:t>
            </a:r>
            <a:r>
              <a:rPr lang="en-GB" dirty="0" smtClean="0"/>
              <a:t>, </a:t>
            </a:r>
            <a:r>
              <a:rPr lang="en-GB" dirty="0" err="1" smtClean="0"/>
              <a:t>maturantice</a:t>
            </a:r>
            <a:r>
              <a:rPr lang="en-GB" dirty="0" smtClean="0"/>
              <a:t> </a:t>
            </a:r>
            <a:r>
              <a:rPr lang="en-GB" dirty="0" err="1" smtClean="0"/>
              <a:t>gimnazije</a:t>
            </a:r>
            <a:r>
              <a:rPr lang="en-GB" dirty="0" smtClean="0"/>
              <a:t>,  </a:t>
            </a:r>
            <a:r>
              <a:rPr lang="en-GB" dirty="0" err="1" smtClean="0"/>
              <a:t>predstavie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rezultate</a:t>
            </a:r>
            <a:r>
              <a:rPr lang="en-GB" dirty="0" smtClean="0"/>
              <a:t> </a:t>
            </a:r>
            <a:r>
              <a:rPr lang="en-GB" dirty="0" err="1" smtClean="0"/>
              <a:t>ankete</a:t>
            </a:r>
            <a:r>
              <a:rPr lang="en-GB" dirty="0" smtClean="0"/>
              <a:t> “</a:t>
            </a:r>
            <a:r>
              <a:rPr lang="en-GB" dirty="0" err="1" smtClean="0"/>
              <a:t>Roditelji</a:t>
            </a:r>
            <a:r>
              <a:rPr lang="en-GB" dirty="0" smtClean="0"/>
              <a:t>, </a:t>
            </a:r>
            <a:r>
              <a:rPr lang="en-GB" dirty="0" err="1" smtClean="0"/>
              <a:t>djeca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smtClean="0"/>
              <a:t>internet” .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99255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6812"/>
            <a:ext cx="4680520" cy="45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00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186</TotalTime>
  <Words>422</Words>
  <Application>Microsoft Office PowerPoint</Application>
  <PresentationFormat>On-screen Show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Apex</vt:lpstr>
      <vt:lpstr>Obilježavanje Dana sigurnijeg interneta u Gimnaziji Vukovar 15.veljače 2013.</vt:lpstr>
      <vt:lpstr>Uvodna riječ</vt:lpstr>
      <vt:lpstr>Vanjski sugovornik</vt:lpstr>
      <vt:lpstr>Suradnja PU Vukovarsko-srijemske i Gimnazije Vukovar</vt:lpstr>
      <vt:lpstr>Slide 5</vt:lpstr>
      <vt:lpstr>REZULTATI ANKETE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Osnove sigurnog korištenja interneta</vt:lpstr>
      <vt:lpstr>Slide 17</vt:lpstr>
      <vt:lpstr>Sigurnost djece na internetu</vt:lpstr>
      <vt:lpstr>Slide 19</vt:lpstr>
      <vt:lpstr>Kako Sini radi? </vt:lpstr>
      <vt:lpstr>SINI-kratke upute za korištenje</vt:lpstr>
      <vt:lpstr>Slide 22</vt:lpstr>
      <vt:lpstr>Slide 23</vt:lpstr>
      <vt:lpstr>Slide 24</vt:lpstr>
      <vt:lpstr>Slide 25</vt:lpstr>
    </vt:vector>
  </TitlesOfParts>
  <Company>MZOS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Obilježavanje Dana sigurnijeg interneta</dc:title>
  <dc:creator>san</dc:creator>
  <cp:lastModifiedBy>lara</cp:lastModifiedBy>
  <cp:revision>18</cp:revision>
  <dcterms:created xsi:type="dcterms:W3CDTF">2012-02-21T13:57:23Z</dcterms:created>
  <dcterms:modified xsi:type="dcterms:W3CDTF">2013-02-18T14:31:51Z</dcterms:modified>
</cp:coreProperties>
</file>