
<file path=[Content_Types].xml><?xml version="1.0" encoding="utf-8"?>
<Types xmlns="http://schemas.openxmlformats.org/package/2006/content-types">
  <Override PartName="/themeVariants/variant2/theme/slideLayouts/slideLayout13.xml" ContentType="application/vnd.openxmlformats-officedocument.presentationml.slideLayout+xml"/>
  <Override PartName="/themeVariants/variant5/theme/slideLayouts/slideLayout4.xml" ContentType="application/vnd.openxmlformats-officedocument.presentationml.slideLayout+xml"/>
  <Override PartName="/themeVariants/variant4/theme/slideLayouts/slideLayout1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themeVariants/variant3/theme/slideLayouts/slideLayout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themeVariants/variant6/theme/slideLayouts/slideLayout6.xml" ContentType="application/vnd.openxmlformats-officedocument.presentationml.slideLayout+xml"/>
  <Override PartName="/themeVariants/variant1/theme/slideLayouts/slideLayout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themeVariants/variant2/theme/theme/theme1.xml" ContentType="application/vnd.openxmlformats-officedocument.theme+xml"/>
  <Override PartName="/themeVariants/variant1/theme/presentation.xml" ContentType="application/vnd.openxmlformats-officedocument.presentationml.presentation.main+xml"/>
  <Override PartName="/theme/presentation.xml" ContentType="application/vnd.openxmlformats-officedocument.presentationml.presentation.main+xml"/>
  <Override PartName="/themeVariants/variant4/theme/slideLayouts/slideLayout7.xml" ContentType="application/vnd.openxmlformats-officedocument.presentationml.slideLayout+xml"/>
  <Override PartName="/themeVariants/variant3/theme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themeVariants/variant2/theme/slideLayouts/slideLayout8.xml" ContentType="application/vnd.openxmlformats-officedocument.presentationml.slideLayout+xml"/>
  <Override PartName="/themeVariants/variant6/theme/slideLayouts/slideLayout2.xml" ContentType="application/vnd.openxmlformats-officedocument.presentationml.slideLayout+xml"/>
  <Override PartName="/themeVariants/variant1/theme/slideLayouts/slideLayout2.xml" ContentType="application/vnd.openxmlformats-officedocument.presentationml.slideLayout+xml"/>
  <Override PartName="/themeVariants/variant6/theme/theme/theme1.xml" ContentType="application/vnd.openxmlformats-officedocument.theme+xml"/>
  <Override PartName="/themeVariants/variant5/theme/presentation.xml" ContentType="application/vnd.openxmlformats-officedocument.presentationml.presentation.main+xml"/>
  <Override PartName="/themeVariants/variant2/theme/slideMasters/slideMaster1.xml" ContentType="application/vnd.openxmlformats-officedocument.presentationml.slideMaster+xml"/>
  <Override PartName="/themeVariants/variant7/theme/slideLayouts/slideLayout8.xml" ContentType="application/vnd.openxmlformats-officedocument.presentationml.slideLayout+xml"/>
  <Override PartName="/themeVariants/variant4/theme/slideLayouts/slideLayout3.xml" ContentType="application/vnd.openxmlformats-officedocument.presentationml.slideLayout+xml"/>
  <Override PartName="/themeVariants/variant4/theme/theme/themeManager.xml" ContentType="application/vnd.openxmlformats-officedocument.themeManager+xml"/>
  <Override PartName="/themeVariants/variant7/theme/slideMasters/slideMaster1.xml" ContentType="application/vnd.openxmlformats-officedocument.presentationml.slideMaster+xml"/>
  <Override PartName="/themeVariants/variant2/theme/slideLayouts/slideLayout4.xml" ContentType="application/vnd.openxmlformats-officedocument.presentationml.slideLayout+xml"/>
  <Override PartName="/themeVariants/variant5/theme/slideLayouts/slideLayout9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themeVariants/variant7/theme/slideLayouts/slideLayout4.xml" ContentType="application/vnd.openxmlformats-officedocument.presentationml.slideLayout+xml"/>
  <Override PartName="/themeVariants/variant7/theme/slideLayouts/slideLayout14.xml" ContentType="application/vnd.openxmlformats-officedocument.presentationml.slideLayout+xml"/>
  <Override PartName="/themeVariants/variant6/theme/slideLayouts/slideLayout14.xml" ContentType="application/vnd.openxmlformats-officedocument.presentationml.slideLayout+xml"/>
  <Override PartName="/themeVariants/variant5/theme/slideLayouts/slideLayout14.xml" ContentType="application/vnd.openxmlformats-officedocument.presentationml.slideLayout+xml"/>
  <Override PartName="/themeVariants/variant4/theme/slideLayouts/slideLayout14.xml" ContentType="application/vnd.openxmlformats-officedocument.presentationml.slideLayout+xml"/>
  <Override PartName="/themeVariants/variant3/theme/slideLayouts/slideLayout1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themeVariants/variant2/theme/slideLayouts/slideLayout14.xml" ContentType="application/vnd.openxmlformats-officedocument.presentationml.slideLayout+xml"/>
  <Override PartName="/themeVariants/variant1/theme/slideLayouts/slideLayout14.xml" ContentType="application/vnd.openxmlformats-officedocument.presentationml.slideLayout+xml"/>
  <Override PartName="/themeVariants/variant5/theme/slideLayouts/slideLayout5.xml" ContentType="application/vnd.openxmlformats-officedocument.presentationml.slideLayout+xml"/>
  <Override PartName="/themeVariants/variant3/theme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themeVariants/variant7/theme/slideLayouts/slideLayout10.xml" ContentType="application/vnd.openxmlformats-officedocument.presentationml.slideLayout+xml"/>
  <Override PartName="/themeVariants/variant6/theme/slideLayouts/slideLayout10.xml" ContentType="application/vnd.openxmlformats-officedocument.presentationml.slideLayout+xml"/>
  <Override PartName="/themeVariants/variant1/theme/slideLayouts/slideLayout7.xml" ContentType="application/vnd.openxmlformats-officedocument.presentationml.slideLayout+xml"/>
  <Override PartName="/themeVariants/variant5/theme/slideLayouts/slideLayout1.xml" ContentType="application/vnd.openxmlformats-officedocument.presentationml.slideLayout+xml"/>
  <Override PartName="/themeVariants/variant5/theme/slideLayouts/slideLayout10.xml" ContentType="application/vnd.openxmlformats-officedocument.presentationml.slideLayout+xml"/>
  <Override PartName="/themeVariants/variant4/theme/slideLayouts/slideLayout10.xml" ContentType="application/vnd.openxmlformats-officedocument.presentationml.slideLayout+xml"/>
  <Override PartName="/themeVariants/variant3/theme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themeVariants/variant2/theme/slideLayouts/slideLayout10.xml" ContentType="application/vnd.openxmlformats-officedocument.presentationml.slideLayout+xml"/>
  <Override PartName="/themeVariants/variant6/theme/slideLayouts/slideLayout7.xml" ContentType="application/vnd.openxmlformats-officedocument.presentationml.slideLayout+xml"/>
  <Override PartName="/themeVariants/variant1/theme/slideLayouts/slideLayout10.xml" ContentType="application/vnd.openxmlformats-officedocument.presentationml.slideLayout+xml"/>
  <Override PartName="/themeVariants/variant3/theme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themeVariants/variant3/theme/theme/theme1.xml" ContentType="application/vnd.openxmlformats-officedocument.theme+xml"/>
  <Override PartName="/themeVariants/variant1/theme/slideLayouts/slideLayout3.xml" ContentType="application/vnd.openxmlformats-officedocument.presentationml.slideLayout+xml"/>
  <Override PartName="/themeVariants/variant4/theme/slideLayouts/slideLayout8.xml" ContentType="application/vnd.openxmlformats-officedocument.presentationml.slideLayout+xml"/>
  <Override PartName="/ppt/slides/slide11.xml" ContentType="application/vnd.openxmlformats-officedocument.presentationml.slide+xml"/>
  <Override PartName="/themeVariants/variant5/theme/theme/themeManager.xml" ContentType="application/vnd.openxmlformats-officedocument.themeManager+xml"/>
  <Override PartName="/themeVariants/variant2/theme/presentation.xml" ContentType="application/vnd.openxmlformats-officedocument.presentationml.presentation.main+xml"/>
  <Override PartName="/themeVariants/variant4/theme/slideMasters/slideMaster1.xml" ContentType="application/vnd.openxmlformats-officedocument.presentationml.slideMaster+xml"/>
  <Override PartName="/themeVariants/variant7/theme/slideLayouts/slideLayout9.xml" ContentType="application/vnd.openxmlformats-officedocument.presentationml.slideLayout+xml"/>
  <Override PartName="/themeVariants/variant2/theme/slideLayouts/slideLayout9.xml" ContentType="application/vnd.openxmlformats-officedocument.presentationml.slideLayout+xml"/>
  <Override PartName="/themeVariants/variant6/theme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themeVariants/variant7/theme/theme/theme1.xml" ContentType="application/vnd.openxmlformats-officedocument.theme+xml"/>
  <Override PartName="/themeVariants/variant4/theme/slideLayouts/slideLayout4.xml" ContentType="application/vnd.openxmlformats-officedocument.presentationml.slideLayout+xml"/>
  <Override PartName="/themeVariants/variant6/theme/presentation.xml" ContentType="application/vnd.openxmlformats-officedocument.presentationml.presentation.main+xml"/>
  <Override PartName="/themeVariants/variant7/theme/slideLayouts/slideLayout5.xml" ContentType="application/vnd.openxmlformats-officedocument.presentationml.slideLayout+xml"/>
  <Override PartName="/themeVariants/variant7/theme/slideLayouts/slideLayout15.xml" ContentType="application/vnd.openxmlformats-officedocument.presentationml.slideLayout+xml"/>
  <Override PartName="/themeVariants/variant2/theme/slideLayouts/slideLayout5.xml" ContentType="application/vnd.openxmlformats-officedocument.presentationml.slideLayout+xml"/>
  <Override PartName="/themeVariants/variant6/theme/slideLayouts/slideLayout15.xml" ContentType="application/vnd.openxmlformats-officedocument.presentationml.slideLayout+xml"/>
  <Override PartName="/docProps/core.xml" ContentType="application/vnd.openxmlformats-package.core-properties+xml"/>
  <Override PartName="/themeVariants/variant2/theme/slideLayouts/slideLayout1.xml" ContentType="application/vnd.openxmlformats-officedocument.presentationml.slideLayout+xml"/>
  <Override PartName="/themeVariants/variant2/theme/slideLayouts/slideLayout15.xml" ContentType="application/vnd.openxmlformats-officedocument.presentationml.slideLayout+xml"/>
  <Override PartName="/themeVariants/variant1/theme/slideLayouts/slideLayout15.xml" ContentType="application/vnd.openxmlformats-officedocument.presentationml.slideLayout+xml"/>
  <Override PartName="/themeVariants/variant5/theme/slideLayouts/slideLayout6.xml" ContentType="application/vnd.openxmlformats-officedocument.presentationml.slideLayout+xml"/>
  <Override PartName="/themeVariants/variant5/theme/slideLayouts/slideLayout15.xml" ContentType="application/vnd.openxmlformats-officedocument.presentationml.slideLayout+xml"/>
  <Override PartName="/themeVariants/variant4/theme/slideLayouts/slideLayout15.xml" ContentType="application/vnd.openxmlformats-officedocument.presentationml.slideLayout+xml"/>
  <Override PartName="/themeVariants/variant3/theme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themeVariants/variant7/theme/slideLayouts/slideLayout1.xml" ContentType="application/vnd.openxmlformats-officedocument.presentationml.slideLayout+xml"/>
  <Override PartName="/themeVariants/variant7/theme/slideLayouts/slideLayout11.xml" ContentType="application/vnd.openxmlformats-officedocument.presentationml.slideLayout+xml"/>
  <Override PartName="/themeVariants/variant6/theme/slideLayouts/slideLayout11.xml" ContentType="application/vnd.openxmlformats-officedocument.presentationml.slideLayout+xml"/>
  <Override PartName="/themeVariants/variant5/theme/slideLayouts/slideLayout11.xml" ContentType="application/vnd.openxmlformats-officedocument.presentationml.slideLayout+xml"/>
  <Override PartName="/themeVariants/variant3/theme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themeVariants/variant2/theme/slideLayouts/slideLayout11.xml" ContentType="application/vnd.openxmlformats-officedocument.presentationml.slideLayout+xml"/>
  <Override PartName="/themeVariants/variant6/theme/slideLayouts/slideLayout8.xml" ContentType="application/vnd.openxmlformats-officedocument.presentationml.slideLayout+xml"/>
  <Override PartName="/themeVariants/variant1/theme/slideLayouts/slideLayout8.xml" ContentType="application/vnd.openxmlformats-officedocument.presentationml.slideLayout+xml"/>
  <Override PartName="/themeVariants/variant1/theme/slideLayouts/slideLayout11.xml" ContentType="application/vnd.openxmlformats-officedocument.presentationml.slideLayout+xml"/>
  <Override PartName="/themeVariants/variant5/theme/slideLayouts/slideLayout2.xml" ContentType="application/vnd.openxmlformats-officedocument.presentationml.slideLayout+xml"/>
  <Override PartName="/themeVariants/variant4/theme/slideLayouts/slideLayout11.xml" ContentType="application/vnd.openxmlformats-officedocument.presentationml.slideLayout+xml"/>
  <Override PartName="/themeVariants/variant3/theme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themeVariants/variant1/theme/theme/themeManager.xml" ContentType="application/vnd.openxmlformats-officedocument.themeManager+xml"/>
  <Override PartName="/themeVariants/variant6/theme/slideMasters/slideMaster1.xml" ContentType="application/vnd.openxmlformats-officedocument.presentationml.slideMaster+xml"/>
  <Override PartName="/themeVariants/variant1/theme/slideMasters/slideMaster1.xml" ContentType="application/vnd.openxmlformats-officedocument.presentationml.slideMaster+xml"/>
  <Override PartName="/themeVariants/variant4/theme/slideLayouts/slideLayout9.xml" ContentType="application/vnd.openxmlformats-officedocument.presentationml.slideLayout+xml"/>
  <Override PartName="/themeVariants/variant3/theme/slideLayouts/slideLayout3.xml" ContentType="application/vnd.openxmlformats-officedocument.presentationml.slideLayout+xml"/>
  <Default Extension="rels" ContentType="application/vnd.openxmlformats-package.relationships+xml"/>
  <Override PartName="/themeVariants/variant6/theme/theme/themeManager.xml" ContentType="application/vnd.openxmlformats-officedocument.themeManager+xml"/>
  <Override PartName="/themeVariants/variant6/theme/slideLayouts/slideLayout4.xml" ContentType="application/vnd.openxmlformats-officedocument.presentationml.slideLayout+xml"/>
  <Override PartName="/themeVariants/variant1/theme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themeVariants/variant4/theme/theme/theme1.xml" ContentType="application/vnd.openxmlformats-officedocument.theme+xml"/>
  <Override PartName="/themeVariants/variant3/theme/presentation.xml" ContentType="application/vnd.openxmlformats-officedocument.presentationml.presentation.main+xml"/>
  <Override PartName="/themeVariants/variant4/theme/slideLayouts/slideLayout5.xml" ContentType="application/vnd.openxmlformats-officedocument.presentationml.slideLayout+xml"/>
  <Override PartName="/themeVariants/variant2/theme/slideLayouts/slideLayout6.xml" ContentType="application/vnd.openxmlformats-officedocument.presentationml.slideLayout+xml"/>
  <Override PartName="/themeVariants/variant7/theme/presentation.xml" ContentType="application/vnd.openxmlformats-officedocument.presentationml.presentation.main+xml"/>
  <Override PartName="/themeVariants/variant7/theme/slideLayouts/slideLayout16.xml" ContentType="application/vnd.openxmlformats-officedocument.presentationml.slideLayout+xml"/>
  <Override PartName="/themeVariants/variant7/theme/slideLayouts/slideLayout6.xml" ContentType="application/vnd.openxmlformats-officedocument.presentationml.slideLayout+xml"/>
  <Override PartName="/themeVariants/variant6/theme/slideLayouts/slideLayout16.xml" ContentType="application/vnd.openxmlformats-officedocument.presentationml.slideLayout+xml"/>
  <Override PartName="/themeVariants/variant5/theme/slideLayouts/slideLayout16.xml" ContentType="application/vnd.openxmlformats-officedocument.presentationml.slideLayout+xml"/>
  <Override PartName="/themeVariants/variant4/theme/slideLayouts/slideLayout16.xml" ContentType="application/vnd.openxmlformats-officedocument.presentationml.slideLayout+xml"/>
  <Override PartName="/themeVariants/variant4/theme/slideLayouts/slideLayout1.xml" ContentType="application/vnd.openxmlformats-officedocument.presentationml.slideLayout+xml"/>
  <Override PartName="/themeVariants/variant3/theme/slideLayouts/slideLayout1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themeVariants/variant2/theme/slideLayouts/slideLayout2.xml" ContentType="application/vnd.openxmlformats-officedocument.presentationml.slideLayout+xml"/>
  <Override PartName="/themeVariants/variant2/theme/slideLayouts/slideLayout16.xml" ContentType="application/vnd.openxmlformats-officedocument.presentationml.slideLayout+xml"/>
  <Override PartName="/themeVariants/variant1/theme/slideLayouts/slideLayout16.xml" ContentType="application/vnd.openxmlformats-officedocument.presentationml.slideLayout+xml"/>
  <Override PartName="/themeVariants/variant5/theme/slideLayouts/slideLayout7.xml" ContentType="application/vnd.openxmlformats-officedocument.presentationml.slideLayout+xml"/>
  <Override PartName="/themeVariants/variant3/theme/slideLayouts/slideLayout8.xml" ContentType="application/vnd.openxmlformats-officedocument.presentationml.slideLayout+xml"/>
  <Override PartName="/themeVariants/themeVariantManager.xml" ContentType="application/vnd.ms-office.themeVariantManager+xml"/>
  <Override PartName="/themeVariants/variant7/theme/slideLayouts/slideLayout12.xml" ContentType="application/vnd.openxmlformats-officedocument.presentationml.slideLayout+xml"/>
  <Override PartName="/themeVariants/variant7/theme/slideLayouts/slideLayout2.xml" ContentType="application/vnd.openxmlformats-officedocument.presentationml.slideLayout+xml"/>
  <Override PartName="/themeVariants/variant6/theme/slideLayouts/slideLayout12.xml" ContentType="application/vnd.openxmlformats-officedocument.presentationml.slideLayout+xml"/>
  <Override PartName="/themeVariants/variant1/theme/slideLayouts/slideLayout9.xml" ContentType="application/vnd.openxmlformats-officedocument.presentationml.slideLayout+xml"/>
  <Override PartName="/themeVariants/variant5/theme/slideLayouts/slideLayout12.xml" ContentType="application/vnd.openxmlformats-officedocument.presentationml.slideLayout+xml"/>
  <Override PartName="/themeVariants/variant4/theme/slideLayouts/slideLayout12.xml" ContentType="application/vnd.openxmlformats-officedocument.presentationml.slideLayout+xml"/>
  <Override PartName="/themeVariants/variant3/theme/slideLayouts/slideLayout1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themeVariants/variant7/theme/theme/themeManager.xml" ContentType="application/vnd.openxmlformats-officedocument.themeManager+xml"/>
  <Override PartName="/themeVariants/variant2/theme/theme/themeManager.xml" ContentType="application/vnd.openxmlformats-officedocument.themeManager+xml"/>
  <Override PartName="/theme/theme/themeManager.xml" ContentType="application/vnd.openxmlformats-officedocument.themeManager+xml"/>
  <Override PartName="/themeVariants/variant3/theme/slideMasters/slideMaster1.xml" ContentType="application/vnd.openxmlformats-officedocument.presentationml.slideMaster+xml"/>
  <Override PartName="/themeVariants/variant2/theme/slideLayouts/slideLayout12.xml" ContentType="application/vnd.openxmlformats-officedocument.presentationml.slideLayout+xml"/>
  <Override PartName="/themeVariants/variant6/theme/slideLayouts/slideLayout9.xml" ContentType="application/vnd.openxmlformats-officedocument.presentationml.slideLayout+xml"/>
  <Override PartName="/themeVariants/variant1/theme/slideLayouts/slideLayout12.xml" ContentType="application/vnd.openxmlformats-officedocument.presentationml.slideLayout+xml"/>
  <Override PartName="/themeVariants/variant5/theme/slideLayouts/slideLayout3.xml" ContentType="application/vnd.openxmlformats-officedocument.presentationml.slideLayout+xml"/>
  <Override PartName="/themeVariants/variant3/theme/slideLayouts/slideLayout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themeVariants/variant1/theme/theme/theme1.xml" ContentType="application/vnd.openxmlformats-officedocument.theme+xml"/>
  <Override PartName="/themeVariants/variant1/theme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themeVariants/variant6/theme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themeVariants/variant5/theme/theme/theme1.xml" ContentType="application/vnd.openxmlformats-officedocument.theme+xml"/>
  <Override PartName="/themeVariants/variant1/theme/slideLayouts/slideLayout1.xml" ContentType="application/vnd.openxmlformats-officedocument.presentationml.slideLayout+xml"/>
  <Override PartName="/themeVariants/variant4/theme/slideLayouts/slideLayout6.xml" ContentType="application/vnd.openxmlformats-officedocument.presentationml.slideLayout+xml"/>
  <Override PartName="/themeVariants/variant4/theme/presentation.xml" ContentType="application/vnd.openxmlformats-officedocument.presentationml.presentation.main+xml"/>
  <Override PartName="/themeVariants/variant7/theme/slideLayouts/slideLayout7.xml" ContentType="application/vnd.openxmlformats-officedocument.presentationml.slideLayout+xml"/>
  <Override PartName="/themeVariants/variant7/theme/slideLayouts/slideLayout17.xml" ContentType="application/vnd.openxmlformats-officedocument.presentationml.slideLayout+xml"/>
  <Override PartName="/themeVariants/variant2/theme/slideLayouts/slideLayout7.xml" ContentType="application/vnd.openxmlformats-officedocument.presentationml.slideLayout+xml"/>
  <Override PartName="/themeVariants/variant6/theme/slideLayouts/slideLayout17.xml" ContentType="application/vnd.openxmlformats-officedocument.presentationml.slideLayout+xml"/>
  <Override PartName="/themeVariants/variant6/theme/slideLayouts/slideLayout1.xml" ContentType="application/vnd.openxmlformats-officedocument.presentationml.slideLayout+xml"/>
  <Override PartName="/themeVariants/variant2/theme/slideLayouts/slideLayout17.xml" ContentType="application/vnd.openxmlformats-officedocument.presentationml.slideLayout+xml"/>
  <Override PartName="/themeVariants/variant1/theme/slideLayouts/slideLayout17.xml" ContentType="application/vnd.openxmlformats-officedocument.presentationml.slideLayout+xml"/>
  <Override PartName="/themeVariants/variant5/theme/slideLayouts/slideLayout8.xml" ContentType="application/vnd.openxmlformats-officedocument.presentationml.slideLayout+xml"/>
  <Override PartName="/themeVariants/variant5/theme/slideLayouts/slideLayout17.xml" ContentType="application/vnd.openxmlformats-officedocument.presentationml.slideLayout+xml"/>
  <Override PartName="/themeVariants/variant4/theme/slideLayouts/slideLayout17.xml" ContentType="application/vnd.openxmlformats-officedocument.presentationml.slideLayout+xml"/>
  <Override PartName="/themeVariants/variant4/theme/slideLayouts/slideLayout2.xml" ContentType="application/vnd.openxmlformats-officedocument.presentationml.slideLayout+xml"/>
  <Override PartName="/themeVariants/variant3/theme/slideLayouts/slideLayout17.xml" ContentType="application/vnd.openxmlformats-officedocument.presentationml.slideLayout+xml"/>
  <Override PartName="/ppt/slides/slide8.xml" ContentType="application/vnd.openxmlformats-officedocument.presentationml.slide+xml"/>
  <Override PartName="/themeVariants/variant3/theme/theme/themeManager.xml" ContentType="application/vnd.openxmlformats-officedocument.themeManager+xml"/>
  <Override PartName="/themeVariants/variant5/theme/slideMasters/slideMaster1.xml" ContentType="application/vnd.openxmlformats-officedocument.presentationml.slideMaster+xml"/>
  <Override PartName="/themeVariants/variant7/theme/slideLayouts/slideLayout13.xml" ContentType="application/vnd.openxmlformats-officedocument.presentationml.slideLayout+xml"/>
  <Override PartName="/themeVariants/variant7/theme/slideLayouts/slideLayout3.xml" ContentType="application/vnd.openxmlformats-officedocument.presentationml.slideLayout+xml"/>
  <Override PartName="/themeVariants/variant2/theme/slideLayouts/slideLayout3.xml" ContentType="application/vnd.openxmlformats-officedocument.presentationml.slideLayout+xml"/>
  <Override PartName="/themeVariants/variant6/theme/slideLayouts/slideLayout13.xml" ContentType="application/vnd.openxmlformats-officedocument.presentationml.slideLayout+xml"/>
  <Override PartName="/themeVariants/variant3/theme/slideLayouts/slideLayout9.xml" ContentType="application/vnd.openxmlformats-officedocument.presentationml.slideLayout+xml"/>
  <Override PartName="/themeVariants/variant1/theme/slideLayouts/slideLayout13.xml" ContentType="application/vnd.openxmlformats-officedocument.presentationml.slideLayout+xml"/>
  <Override PartName="/themeVariants/variant5/theme/slideLayouts/slideLayout13.xml" ContentType="application/vnd.openxmlformats-officedocument.presentationml.slideLayout+xml"/>
  <Override PartName="/themeVariants/variant3/theme/slideLayouts/slideLayout1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themeVariants" Target="themeVariants/themeVariantManager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66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3" autoAdjust="0"/>
  </p:normalViewPr>
  <p:slideViewPr>
    <p:cSldViewPr>
      <p:cViewPr varScale="1">
        <p:scale>
          <a:sx n="49" d="100"/>
          <a:sy n="49" d="100"/>
        </p:scale>
        <p:origin x="-125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>
    <p:zoom dir="in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19370" y="500042"/>
            <a:ext cx="13693831" cy="2616199"/>
          </a:xfrm>
        </p:spPr>
        <p:txBody>
          <a:bodyPr>
            <a:noAutofit/>
          </a:bodyPr>
          <a:lstStyle/>
          <a:p>
            <a:r>
              <a:rPr lang="hr-HR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Računalni otpad</a:t>
            </a:r>
            <a:endParaRPr lang="hr-HR" sz="10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1158" y="142852"/>
            <a:ext cx="9715568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Jedna tona računalnog otpada sadrži zlata otprilike koliko i 17 tona zlatne rude te čak 40 puta više bakra od bakrene rude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Gomile starih tipkovnica, odbačenih matičnih ploča i razbijenih monitora nama se čine bezvrijednima, no zapravo taj otpad krije vrijedne metale: zlato i bakar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Obzirom da zapad uglavnom izvozi svoj računalni otpad u Nigeriju i Kinu, lokalno stanovništvo pronašlo je u njemu izvor zarade</a:t>
            </a:r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5406" y="142852"/>
            <a:ext cx="864399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ebdings" pitchFamily="18" charset="2"/>
              <a:buChar char=""/>
            </a:pPr>
            <a:r>
              <a:rPr lang="hr-HR" sz="3600" dirty="0" smtClean="0"/>
              <a:t>Jedno od najvećih odlagališta nalazi u se u Guiyu, Kina</a:t>
            </a:r>
          </a:p>
          <a:p>
            <a:pPr>
              <a:buFont typeface="Webdings" pitchFamily="18" charset="2"/>
              <a:buChar char=""/>
            </a:pPr>
            <a:r>
              <a:rPr lang="hr-HR" sz="3600" dirty="0" smtClean="0"/>
              <a:t>Guiyu često nazivamo glavnim gradom elektroničkog otpada</a:t>
            </a:r>
          </a:p>
          <a:p>
            <a:pPr>
              <a:buFont typeface="Webdings" pitchFamily="18" charset="2"/>
              <a:buChar char=""/>
            </a:pPr>
            <a:r>
              <a:rPr lang="hr-HR" sz="3600" dirty="0" smtClean="0"/>
              <a:t>Zaposleno je oko 150 tisuća radnika koji 16 sati na dan rastavljaju stara računala i uzimaju dijelove koje mogu prodati ili iskoristiti</a:t>
            </a:r>
          </a:p>
          <a:p>
            <a:pPr>
              <a:buFont typeface="Webdings" pitchFamily="18" charset="2"/>
              <a:buChar char=""/>
            </a:pPr>
            <a:r>
              <a:rPr lang="hr-HR" sz="3600" dirty="0" smtClean="0"/>
              <a:t>Radnici koji rade s računalnim otpadom imaju puno zdravstvenih problema</a:t>
            </a:r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7170" name="Picture 2" descr="http://www.greenpeace.org/international/Global/international/planet-2/image/2005/10/a-chinese-child-sits-amongst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0631">
            <a:off x="9303913" y="3101732"/>
            <a:ext cx="2119274" cy="141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428604"/>
            <a:ext cx="8643998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Za rješavanje računalnog otpada najčešće se koriste jedno od ovih triju rješenja: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Repariranje radi daljnjeg korištenja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Deponiranje na posebnim odlagalištima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Reciklaža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"/>
            </a:pPr>
            <a:r>
              <a:rPr lang="hr-HR" sz="3600" dirty="0" smtClean="0"/>
              <a:t>Najčešće se provodi reparacija jer je ona ekonomski najisplativija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"/>
            </a:pPr>
            <a:r>
              <a:rPr lang="hr-HR" sz="3600" dirty="0" smtClean="0"/>
              <a:t>U Hrvatskoj postoji nekoliko tvrtki koje se bavi uvozom i repariranjem starih računala</a:t>
            </a:r>
          </a:p>
          <a:p>
            <a:pPr>
              <a:buFont typeface="Webdings" pitchFamily="18" charset="2"/>
              <a:buChar char=""/>
            </a:pPr>
            <a:endParaRPr lang="hr-HR" sz="36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6146" name="Picture 2" descr="http://b-i.forbesimg.com/susanmcpherson/files/2013/09/Ewa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6359">
            <a:off x="10032550" y="2225029"/>
            <a:ext cx="1811434" cy="175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428604"/>
            <a:ext cx="8643998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ebdings" pitchFamily="18" charset="2"/>
              <a:buChar char=""/>
            </a:pPr>
            <a:r>
              <a:rPr lang="hr-HR" sz="3600" dirty="0" smtClean="0"/>
              <a:t>Procjenjuje se da se repariranjem iskoristi tek 3% računalnog otpada</a:t>
            </a:r>
          </a:p>
          <a:p>
            <a:pPr>
              <a:buFont typeface="Webdings" pitchFamily="18" charset="2"/>
              <a:buChar char=""/>
            </a:pPr>
            <a:r>
              <a:rPr lang="hr-HR" sz="3600" dirty="0" smtClean="0"/>
              <a:t>Reciklaža je najbolja opcija, ali se često ne provodi zbog ekonomske neisplativosti</a:t>
            </a:r>
          </a:p>
          <a:p>
            <a:pPr>
              <a:buFont typeface="Webdings" pitchFamily="18" charset="2"/>
              <a:buChar char=""/>
            </a:pPr>
            <a:r>
              <a:rPr lang="hr-HR" sz="3600" dirty="0" smtClean="0"/>
              <a:t>Za reciklažu je potreban velik broj radnika, a važan je i zdravstveni rizik zbog utjecaja štetnih tvari</a:t>
            </a:r>
          </a:p>
          <a:p>
            <a:pPr>
              <a:buFont typeface="Webdings" pitchFamily="18" charset="2"/>
              <a:buChar char=""/>
            </a:pPr>
            <a:r>
              <a:rPr lang="hr-HR" sz="3600" dirty="0" smtClean="0"/>
              <a:t>Do sada su najavljene mnoge mjere, ali samo Europska Unija i Japan provode programe za zbrinjavanje otpada</a:t>
            </a:r>
          </a:p>
          <a:p>
            <a:pPr>
              <a:buFont typeface="Webdings" pitchFamily="18" charset="2"/>
              <a:buChar char=""/>
            </a:pPr>
            <a:endParaRPr lang="hr-HR" sz="36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428604"/>
            <a:ext cx="8643998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Zasigurno se može reći da računalni otpad predstavlja sve veću opasnost svijetu te da treba doći do riješenja prije nego što počne nanositi veliku štetu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Jedini naćin da se to dogodi jest da razvijene zemlje počnu ulagati novac u recikliranje računalnog otpada i da prestanu s politikom izvoza u one manje razvijene </a:t>
            </a:r>
          </a:p>
          <a:p>
            <a:pPr>
              <a:buFont typeface="Webdings" pitchFamily="18" charset="2"/>
              <a:buChar char=""/>
            </a:pPr>
            <a:endParaRPr lang="hr-HR" sz="36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357166"/>
            <a:ext cx="864399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KRAJ</a:t>
            </a:r>
          </a:p>
          <a:p>
            <a:r>
              <a:rPr lang="hr-HR" sz="6000" dirty="0" smtClean="0"/>
              <a:t>Napravili:</a:t>
            </a:r>
          </a:p>
          <a:p>
            <a:r>
              <a:rPr lang="hr-HR" sz="6000" dirty="0" smtClean="0"/>
              <a:t>Damir Narančić 2.a </a:t>
            </a:r>
          </a:p>
          <a:p>
            <a:r>
              <a:rPr lang="hr-HR" sz="6000" dirty="0" smtClean="0"/>
              <a:t>Dejan Kovač 2.a</a:t>
            </a:r>
          </a:p>
          <a:p>
            <a:endParaRPr lang="hr-HR" sz="60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034" y="428604"/>
            <a:ext cx="792961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Jedan od evidentnih problema koja računala stvaraju je računalni otpad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Računalni otpad je vrsta elektroničkog otpada u koji pripadaju svi odbačeni električki i elektronički uređaji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On predstavlja veliku opasnost za čovjekovo zdravlje i okoliš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5" name="Picture 6" descr="http://upload.wikimedia.org/wikipedia/commons/thumb/3/30/Ewaste-pile.jpg/220px-Ewaste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6125">
            <a:off x="10180460" y="561215"/>
            <a:ext cx="1349038" cy="179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72" y="357166"/>
            <a:ext cx="7929618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Velike i brze promjene u tehnologiji i manje cijene  uzrokovali su ogroman porast računalnog otpada u zadnjem desetljeću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Otprilike se godišnje proizvede oko 50 milijuna tona računalnog otpada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Najčešće se odbacuju monitori (CRT, LCD i LED), procesori (CPU, GPU i APU čipovi), memorija(DRAM i SRAM) i različite audio komponente </a:t>
            </a:r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72" y="642918"/>
            <a:ext cx="7929618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Predviđa se porast od 500% u sljedećem desetljeću u nekim zemljama npr. Indija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Najviše otpada proizvode SAD i Kina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Osim što je opasan, računalni otpad je i dosta vrijedan materijal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Samo u SAD, više od 70% teških metala dolazi iz elektroničkog otpada</a:t>
            </a:r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72" y="642918"/>
            <a:ext cx="7929618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Tvari koje pronalazimo u električnom otpadu: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Olovo – lemni spojevi, CRT monitori, olovno-kiselinske baterije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Kositar – lemni spojevi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Bakar – bakrene žice, vodiči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Aluminij – gotovi svi elektronički uređaji koji za rad koriste struju</a:t>
            </a:r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sp>
        <p:nvSpPr>
          <p:cNvPr id="11266" name="AutoShape 2" descr="data:image/jpeg;base64,/9j/4AAQSkZJRgABAQAAAQABAAD/2wCEAAkGBxQSEhUUExQWFhUXGBwaFxgYGB4gHxgcIRkaHB8YIB8gHiggHx0mHB0cITEhJSsrLi4uIB8zODMtNygtLiwBCgoKDg0OGxAQGzQkHyY0LCwsLCwsNCwsNCwsLCwsLCwsLCwsLCwsNCwsLCwsLCwsLCwsLCwsLCwsLCwsLCwsLP/AABEIAKoBKAMBIgACEQEDEQH/xAAbAAACAwEBAQAAAAAAAAAAAAAFBgMEBwIBAP/EAEcQAAIBAgQEBAMECAMFBwUAAAECEQMhAAQSMQUGQVETImFxMoGRI0KhsQcUUmJywdHhFYLwJDNDsvEWNFNzkrPSF4OiwsP/xAAZAQADAQEBAAAAAAAAAAAAAAABAgMABAX/xAAoEQACAgEEAgEDBQEAAAAAAAAAAQIRIQMSMUETUSIyYXEEQtHw8ZH/2gAMAwEAAhEDEQA/ANtBx1gWOKy3kQso3YHe8SB16n8pwSBwaMdHEZOPZx9GMY8nH049GPjggPJx4cdRgZx3j2Xyaa69QKPujdmPZVFzjGCGPZwncB/SFRzJqg03RkBZEszVFA3AH3v3RPubwzZPiVKrTWojqVdQymdwROBZqLYOPcV8znkp03qMw0oCzEXgDHGZ4hTSn4paadjqUFhBMBvKD5b3OwGCYtzjycV6GcRzCMGsDYyIPY9cTYxjwnH04io5hH+Fg0bwdvftjs4ILPSceTjmcfTggOpx9qxwTj6cajWSasck44nALmXm3K5Efb1PORK01u7fLoPViB641GsPk48nGY8v/pWGYzfh1KS0qDCFbUSwabFjYQewFu5xo1DMq4lGVhtKkH5WxsGyWMfYU+ZudaeVZadNTXql4amhuigjUxsb3gDqeog46TmHxV1oxCEEiwnT3tJ/n88CTSMk2c848+UMhKD7bMRIpKduxdvuj039MQcL5yY5sZerTs5ARl3UkWDDqPXcevTNuLcArJmqtZhSZKr1KqOz6lUFmcM6CWbygwDCk2MwRjjk3M1qnEBVqVTVpo5qNUYeZouABNiTAvaJ9sLlvAXhG91ayqJYhR3JjFZeJozaVlrTqA8pmbA7E22wm5vmRKlRxXQrTH+6J0wf3ibhTfr27mML+a421FgtGoCigkecMDcSSR5ROw1X94nDyuLyhE74Nb1+mPNWEOn+kBEqItQfZlfM+khlaJmBZl6WvPpi/S56y7HfTT0ltZB6TYgCQcG0bI268eFsJvCf0iZXMeJpLqEIAJQ+e06gACQJt5oOOKvMxc6qdUSDOgqYgArBMAkEnVvMgdLYDkkFRbHM48OAK800T8PiEeiE/jtjipzbl1MMXU9ihw25A2t9DBOPsJvE+ZMtV0q3jjzWCgiTB7MCfwx9hJaqTHjpNhalzxlhSikCHiyssDqdxY+1sUqnPDgIShHnGryxI6gThR4DwcVSblQL6iB9In/X0mtmgjeWkQxn4gbAX8x6x7jCXYWOOY5zYVmen8NvIYPbrGCmR56pFPtA0ybgbibdd4xm9EldhP5dMWKZa58oBvcdO/thHOjJo0ijzzlmmda+4F/ocU89zdQqSEzDKY+7TcH5HVpn5YzJXWpV8FatPWwbSDqHwiTbTMxfb8pwrPUc1H8ItUCRqZVk7xYXMS23boMPlmZtXDuPu7lFqM6hgFDWZkmLmwJC+Y9Tc32ITinCsmjmrXqNXdjAL1NTEzHhqiQJBMQBAnphI5a5uo0a2uuzeGFIBCn/AHkgbbiRq3iLYq1+NNUzHjNPmNhqJAkQI9pkdrYMTMn4lxwFz+qURRgGGUDxI6nUPgn92D0JIwc5P4nXqLRpU6wVHBAuBpIYkmDdiRuFkzJjfFXKcSyiUEp+S3xFZBc+pj88SU+E5WgBUYPSZVNSkajEIpgTdfNJK6o36gXAxmFHPFOaM0lapTL66eplBdWUlQYFiRBIuJBxSXjOYNKpTo+LpYHTFTyhiDsAFUTIwQzHDMuAHpsKisNYInSFJkLc6jHrf8sBuIcRK2mANh2+gwLCl7CnK/Es3QSKlUhg0oC2rSCBPfrfDVxj9JS0UprUWrULRqekAqzcaSxIjv8AD1+WMpq8TkwvmPTp2v8A9cW8tnHiLG20T/Y/TAsNDbX57pMPGQPRdXYKA2pmSVIkiJIZm+Vp7sX/ANRqiyWFIqF1eUnWfOqxpZQCSSTAbZWNrApGU4WM3SAy6UzWXXNNgQIK6tSlAZMg2YQI3A+ITxpKglHHhER5D5YIAEEdDb+fXDAuh4qfpazD69GXVAACGu/8U7D1AkG0Ti1wPn5mqk1qx0uKiUwaZVNUKUcsSQLggi8au04z/gfCXqozT4hBhVpN6kEm09rRthoznKPg6K607gKzIrEFWABhZZpIMmxF9hcDGsWh9qcztSz1LKGolVXQFqmmCGM6RKnTJCk7feXbfDV4o1aZvEx6bTGMUNWtmK4VL0FVWLV7FUJlxCqu5ckAi52O+C/PPD6tXwaVIVHcydTMBMCCCxIG0+gwUwbQ3+kHnPwUNDKVkFcmGYQfD6aQSNOsm28r26jDc07FmNQsXJlixJYnuSbk+pxr3LnJtGg6vmK1GuZARVMoguS51QCYFpEC5gkDE3FOVOHVahcVElbgAyN9UsB0mx2EdMCUhowM+4JyVnKpRlphEYA6nYAKp2Y9drwL7Ww48NztYKKJzFCmdMa2tEMEBloBJJkdxeI3lXm6oKBBptqLk62YElg3w6AAI0iN7djFxHGaD16jkgeUUwVL2Dk6vui5KkSZixETOIqTeWW1Fpp1DIeyfLOjxV8RmZgC9VR4g0jUYny7npcmBjtOCppjL1K9KLVGfZuvW8g2iYvgVmc5naWiUp01nQAr0wGMEXBkkgCZA6dcVV/SCUc0sxRYbzpIkGYMqYHzBwyv2Ja9HNXIOCy1K6sjAgyJP4KpN/XAnNZXJZZQScwz3GtCyTNxsQLehO15wTr8w8NYFm8QGdtNTvvaRHXfC3nuN0mZikrRU6VDmTUnckEkqCJgAe/bDiFnJ8x1tSgHWpa5fSCFi5LagJ9TA+ox3T4jSqM1Rxppy32aqLjSQCYMkyJiNjucSUMkKy+MmWbwQftGQqFKiCQRMCLG8Yn4jXL1F8CmogeQkAtrtBURAuR1vB+beZzTjd0J41F3RyOEk6KlPMk65KJVuSwN4n13BHvihV4dmCrAlbbIPKTBm0Lpj3IjBSvmqngFaxDB1X44JDdTYWawM3h3ttihwutVp66eYJdIhYYEzbY7ge5+XZRitwlNLszaVLACC0lm7n8T7wME8lVSqNS+YT6qZn1i+KWe4eK9QFVh4CCXjqd7C9za3S+PWzi0mHxs9pWfIp9h8X8Mke+BtTdmaQ05al+rFNVRh4skozfAt4Yx1JmB7+mCY47TppQBuEdahidXwMpF/U98J/M3DM0z0vFqLrrU0qo2oqCDEKwA06tI+H+uBdLMs6CYDETF5j/X8sJOFu0MptRpBXM0tDsaFQsiHUtQgqSRDTHcG3yx9ihkqD9DuLx/qPxx7hHJXkjbCmYzWbpa6UMiEFWBESZG83kiLi2PsjQFFC7fGR5v3Rvp/mf7YOZXnJKiaayFZEEIDHvvqvv1wO4pXy2tQtSkDEKGDMTJB2sSbAT/AFjF26WEPTAGb4hXYGog0U1MCWgt3MERHYnBTg+bditIkis3mVSPLVsZiw9TGodLkKcQUsk7s9Wn4lTwzDlFIVIAMRClmgmDsbCBvgXnczWL0yqvIMhTI0NsDeD88SUm38httDTn+B1FU1Swp1nAU+F0ERpaoY7gHQomwlsDaGRzeVpojpUVG1F2UqwuwAJ8x06TFlgwCb4v5nOZhaYLDSgOnTTph6SSFXRpA1U0AE6pMT1x1T5w/VYojRUQL53YMdZlgwj1MGdgOl5AU/InTtfYZOKyAafKqMNVTWniPI8N0ZWggPAZJViZAEkAg+2BtLl6TU01nVPEMEj4VvGq1m72G2Dee5zLshULTVVg01UFReQQJEmABewv8mrlbi1HNJURqAJ1LqOmSzMYBMT5jF/YdsUi32bDE6ny/XSkBqDklgoAAJRVk1JPWSBG9x3jDfk+NVCwLVwocSPKNG8SJm5jYxG0nAfmvjxStSIpqwGsUiZMKSoaQpFpRLkEXEE3i7ysadQIM1pBEyqBReZGoRfuZk/z2pJRVsMItukc1MwHZtRBJJkj36R0nFHN8NpFZb/ri1xPLrSrOqzAPlJEGPb8BhT4nVqaovHTCOWSsY2iTNJTUkgYq0c0urA6tmeh3xXp5pAd5P5fPGUrHlFIL8RpMAGRipmQQSI+h7E4qf4d5116mkRcx69Pna+C3D86oUOAC1M69J2MGSD6Eb47yvDlzFGpmXqNSpp/wlUsTdhKnoGgRMxB6RL2c8olbg+ar5WvOWGon4k+6wI3PQQZg2vG4MYf6LUamn9ZrkVKgHhpGoNIEAsJUC8W7Htihyvy1ry4all2BcgrVq1gZGo3KgWWALHvsegzI8p1Gqs9cVChPlWkjQ0zGtgAAIImDJ7jfGXIKL2b5drrop+KAhdqtL7OCW0gyxFpgECe7RucXKlXNvSlC1U2JPh1Ah7kkwNX7umxi+GSjkkyeRp0aVeTTGos7SbzLBYJUTIgRAm9jOe8x8zOxAy7gix8VhLMRBJVWJhdQNyBPTuX2KS3Ni76dJHvHeL/AOySpRfGO9PsFJ02G5MKe0nC7S4vVq1UaZcAKBcar7Wjebgd+mC/D+AHNNTpufB80EhJDMQZA0woaAL7C/pg7zSmX4TlTTyyA5msDTDzNQAi7zuOygRc+hwOTAsUVdH1GojjSBTIKBGbUWMQogTY7Rp7kYN8EqJTRadLSxZgAGg6jYSxCWEgjcbkSbYXOA1RWIGcqLFAKoqO63CkqtMazBEX7WJM6r95ym9GshybisA4IZXFQ6tQMVGW0TDeYCxM7YRxvgZYeQ5zpksy+UWpW8LwiVenBYVN7SNjKk3gHbuRjNuIZ1aj6kBpqRsYt3FunXDpxVM0SDU+3p9CsyvSNDGQPa3qMLDZPLmrpZSifeZSdhewM7i0d8MlSA36K70QiiWBZlDAXmCJFuhIg36EHri3WyqrltTlZJK+GI1uCRciT8JBgwLyL7YoZqtrqM7ASxk6bgCBCj0AgR0j0x14rGCSWgbkklRMwDP9cEUdMxnqRGXLUalPLtTVKzSIqugU03gNZgYkncd4xdbI1Fam9Mo7LDQQdNmBg/MdYnE/LXEaOep/q9Usw0TWappGgCwNt2/ZCg9ZtOEHiucRWelltSZcMdI1GWvux3Mjpt6YTT01BVHgaUnJ5HXN8xh2+0ooXBg6WAC9D8IP0974i4lmaLU9c00j72pid4vt7xEm3fCDlqSNOp2RgPIVIHuDPSL/ACx9xDN7JqD6T8UG5xSxRlp5koFImxBBPcEEHr74q5jNMLiiDpK6KpMBHm0gyGG3T64G8Jz9QQl2psev3epM9sFqbDzICroSNak2iQQPQHv/AExjDt+lBwgQtLVGyyhfQpcsehlngCN5+arzG5yApU2prV8SktQtqC3YsCtgdip64l5j5gNdULinUc6UBUR4dPfSpMnWep2FuoxHzLxhM21NvCXTTy6o4e91ZyGUg9dQFxMjrgrhL7fwA6yD1GRW8NhaYAJWCzSSwE6hHy7QZP2J+EcQcZbWpIYsQAs6RLBfMIO28/1x7hZaOlhy7JLdJukH+Ts4i01TMvTAAHhlwDoJeZB6CPyGAPODZMV1NJtGmNDoAwm5MKSAVjcGNjBFsJf+JN5VhfESQ0KWYwbzPlED06HDnwzgH+I0A/gDWQYqQFIaSBeQKgO/UXidsaUjoQ18Ar5c04pw1OqSXcq4DNABJBXeB/bApeLpnqq06CgeGTJYldSqw8wN4BWCJBYneADNThGRzGSrIgqPTQnzq8AHpqIjUQBeBvGKnL/Daozl6kUF1AVFUK83aOrE6QFOqBfvhJVwx+UN1SsuXaaz6CRKoAIgrA1k7/WZvhY41nMiKh1aqmtdYEgi1pViZWbCAYMbYN8frZdF8QD9YakDqB3AgdCYc9fNJ64V6n6lnKVMCn4NZgfIqCWuPMJUzJEAfxR1wYwUfpVCN2fZHgtDN+JS8uVkqVNVhqG58sAQIAt2OPuDcBq5PMqhbxkrH7N6UsNQuJBAvYdLbibkQZhBmcwtEq9WoWCI7x4hsfKSFHkF5BEALfrhh4Omcy7oEosWXysQxCWmJBJEGD5gOtu2NOmqYYoMcJy32h1LqsdXknzBp7QoFrH++OOGcGo0qjVPIAxYktBNMi4jeATAImIAj15bLZ2vVDPQpKoMm7CTPU6wCR3jv8q9Zarkq1OklQkDXRqJOlSAAQS4nf7uxGJxxWS2z8EXMfEVrV1hYimArX+1ETrud51D5HCLzJnKlx5h2i38x+E417jvCEq5dapXTWpXvu0gBh8IHraZ2GM74wFmHExtOF3K7HStUKHDOE1Hm/e/f1xxW4KwJjf3jDAvEWpglaeokwNoA74HV8xUcywVRv6/0w1sLjGqZc4TQ0ghokgz9NvbDXkNFHI0xDwqGQo+8STcgEE7b9hhP4IzPWRe7Dfbfr6Y0XjnGVemlNNUgwEoqWKATJYBRA+LpaMbD5ZKb24Qs8t1MxmajNlwqqFOt6z6VUbE+WSNriLx0icMmfzRoaf1vOwQDopUR4Y+GZdwWqgXFwR0mCYwsjOuKVWmC6F4LDUlvcw2ltjA9JHYTwnh9A1/EzLkwQ2moARUMmVJkiI+p6AYq0lkkpN4GTiPFDUo1gCKYbYI4GoMrA3idhexJJvM4i/R1l6S03FdUNIt4gVmaVIY0iTssEjTc3iLAnCy3CGWdBEA2BqLadrR2uJ7YL0ONUqOmn4LNpChYeweFDEEpJllDWtJMWxPUe6NRNCk8l7mnO5jLOyQ1PTIVvh0K0spTaAQzU7QRaOuBfCOHFEOdzEBQrPR1ETVqCRIm50kTfqV9cX3402brUqNWkks0AFvN6IxIgAt0N7jaLguNoPE01qgVFGkATFMLA0hYJtJG14J64WCe2ngphPcsgzL5uFsQbXkdcXqfGDTpkNTgkiCjlTYbbGL39Z2wXyHCKDUGNILVcAebVDSSD8ItaY1TEXwrcTVtbJEFLGe+KReRGsZDjczUXSHFVGn4g7em4VwYt0AAk2viPP1j4JfxZpwVAknf7oJMjYTvYYp5LlirVZDtTYAlvkJgdT7d74LHk/SvmqSOpAAi3qf6YdCCsl/9dPyxcpUHe6rva3WPQ4Pnl6mQIdiNpWDt7GMc5zJLSVFUkAC0mCTJPeN8FZAyjwWnT8KuSqvVJUIDfRYk1fQCYnoQMF8tlsu2TdjQpM1NTrqq51alE2ixkEEiQDgblOBOwqN4i0xNgS2pgW7KJja17Y8rZWnUZVp5nw0UjUpUqSbBmLTBY7CRAED3CYaC3BM0+XqogSmKdQtdDqcKDpkmDF580kGPr5zrwvVTSvJCn4ggIVlJOmooIgNqMMBY79DMXEeG5qgq1MtVevRF4ZQ5T3BBDKe4HuMdcP4pXzCu1YyzEhg4JVgADdWO1wABEdMTjHNoZusAXgOUZnQIq+YxJ69yQZFu+GHimQakrPQcJT1OA2q6rAAN5BMgwRNjMjcdZHhlOTUen4aJukgox7g2Yr+603wbyGX8Y+LVA0RCIRaO5Hc9sVSJt0IlWm1V9dVizzdu5gG/wDWcXcplctWfTVL0lKwrDUfDePikSWBNtMWtg3xvl+moL058P7yjen6juvpuOlrBQ4jkhLeHVJKASAOp2gD0k37YLVGTsfuB8PGWQ5bUP8AeSz6wRV8gKuvQCGYBbnvfb7GZCq5CqtQlFklZAgmZMTeT16fLH2AE1TjVeg+usFHiHSA5RS1QGLHTOpSREG+14OGHg/MFJqYcqae9iCQItuBta3y9MZpQ4vULQtSpl/CvTOnUYO9/hkiw9AfbBqiHp0iah8jqoRlJhlJlYXoR1+XYY5Y6slyWlFDPzbz5k6VPSdOYqMPLSAm/TVI8v5kbYzKrns2D+t1aqUURhppAk7sPIq/eIjUdRtpv2wUo8hVXrNVVgikyCDcGAbgjqL27+mL+X5K+1RvFSoVAHXfYsZBDACYAg7HfD+WLAoMn5X4Rlq1Dxsxm2d6o06A2kU136bGN8BeduEJSqIFqkggaBTYaBY9iW+EwT7mN8OGT5YoUdbVAzoqkoiyLCCWtBJJmF9vYBxwnJ5umKlJPAQSACNWprbruujSLCNzvMhlOPQHFsG/o/zi068lSEKMmtFkrt1udhG+x7Y1Ku40qaDqGgXYFrEWMAzsZ374zYcFrOzU6OsUlqfFpRdSgiwsGXUL7nfDcA71UpUHahotoFJ2FRf3nkQYB6j54DlboZKkMAo1tJL1VAt5kXSes3LNp6dD73wtcRZyrAZiqXuBWDSUBMiIUSYETG0iYwTfMtkmKtTVUAXza+4EhVN7dr9D1wSqZh69MPlWV7wWbVIA30grGqNpxJ5xRS+7FjgqVKpLV8xUTLJJCeJBIPmnym4UQOt9iTEUeZqFHMIa6HSCxVUgWVZANr3A1Se+D/CuTK9UksHo0yD5XNyYmygnRL7+k9cCc7wYZemxdGD3+L7s7gRY9pxVR2qmIm28Gc5qgyHclO67/LFB2pmVCsxPVjti/nXKsYMYEPWc7t9IGNRSx55K4TlnoZg13CaQqioYZUJDTqT7y7AwQRihxzOJw8vk6CBSQrPXW7VZUEGncimn1aexGBWRpB6TITEix7Wi46jDLzby7mMxQ/WaHnpjT5UB1gBQCYIFp6gkWw8aITT5Els8zAKqkAXgb+5+Z/HBvIcIq1KFR/C8REWWMqQrQYBQ+feQWC29txPBcg4ZqtSQFsATvEfKBvideIP4yIlR1DyDDESGUz9RHvbAu3QdlQsLcO4FU0iSFndVmB7XAA6bYvUeXarQC4E76d/YEjaN9vngvRrKPvLaZ8wsBv8ATEL8xZYf8ZD/AAmfynFKJFWhy3TRt21KRBDQVINiCsQbbjAHnzL6U1SzHUiSzEx5WaBJt0wwLzFRY+QVHP7tNvzIGBPOjf7MxenGqoHAY3EKqfdaOp79MYJFyE5ZaigkDykidzETI6W29fTFfmFcuYqUq9SpYKwa1RCdgTsbHoBF7nDFR4VRRkq09I1ojwGEAhAbQYB3t3JwB5hyaUacoj6me1UwFiCxpgCZYMSSx2sNyRie5WGmF8nxalAUqoWmpKkCCo3IB3EkTAi84WM9xOpmHliSOi9B6ep9d8cZOj9nqDIf20JOo3YkmbRECAZ3OK5rGq6pTRVYkhSTIAHadouSb4dNApt0GMlXpUFfU1QuTCwo0kdCFYSDPeLd8e/rPi01qGCUZrG3SdItve3uMAWybFiFLMLwxGnVA6TOLec4o5L6KaojvrVCS2gfsA9R74yZmugrlM8wbQASDpaAkkkJpADRt6dwMWKFCrVDPSoin2qFA7PeJkiO0FU+YwJyOYL6SSA6k3j8gPytjRuUuDvm6TAgJTWFNXuQASQneb7xfc9U1HXBTTinywEMtVp5tazVJ0xqGpiQGTS6LPw2LAdrdsBuNcV0V2pqhVqTOHInzgaftIB8qkCZvY+2NmXhOWOtgGLGSXe0yTJiB5dz7YEcR5byRj9YVZYHzNZzFo1qQ0dIvtHpgpoVxaMZr8YzDmS5ZVMwvwj5bx2n+uHLl/mRay6WMOPx/vglxL9HVGqVbK1l8OD96ShBFl0qLXuWJO1scJyAtGl9sXNQTqrUzqETYARqI+Xe+GUqJyRaXPBFJY26evphRy9TKirNZGFIHzaN4M+UXmx6YvNkqzrL/dgKsyWF7mJUEdRJOKPCOAVMxULqSlPUfP3vso6/l+WHbvgCVckWb4xVrMaOUpmpTTXGumurSQIn7wiCBLGbWmBjzGhZTJU6K6UUAdT1Y9z3OPMFRBvKvHitOlUNJaBdSHpiqime42H3ZAIwHamMy6vng1AoV1LSEKSWiAsEgTuwm0GZEimq1g1EZhGPioCzNThVBgjUI+7EnaJGD9bgtVgwJkC3mWTANt7f9cckqeODqSoIjKmR4S6Uv5pJnteSDPv+OOciG8RWqEhgw37H19rYo1OJpw+Gly1dvOIt3LBQSJJi5NvnhjXwqtAPQemZjzHp6GRY+4xDxvkopI454zIXIVGptpqErTUixDFh/IE/LGdcP4gadXUlCKrmGK1iiuYJ2PkkgHrNjjUuI8HyWYUK9WiYM7m//pIj/VsBa/6Osq1QVDVbRqstMLoHQCDqAEb2uTOOiMdt4IyANDnXMEhRlFNws3gGQD8II6jr9MMfC+bKVYzTK6z5QdBBP7omZBPQenpjniXCEprVamjNU8MlnJJ0KJJGonoGMLaBAAtYh+jvgi0aS1NMVavwH/w6W0jsWuZ7Rh1pxi7QFqSkqkNXBOGMi6651E3VCAdH98XVzoFlEe2Ic3XhoGw2GKeSUXLWvhqMGfHnFXNVRB1AH+eOEzIYeUW748e4vg0YVeLcuZSqTrorfsuk/VYOAn/YrJTagLd2f/5YdcwuKlSnjJIFsE8P4Jl6caKNMHuEE/U3ww5evpII3xTVMTU1AviqSJts541yzk86Jr04f9tGKt7mLN/mBwg8d5Lp5aqKxC1KajyMo0sGAa1S5mRswIHliLjD89W0zvbFVmFRSjfC4I/v7gwcBpBtmcVFVdT1CEUC+owCX1ACesR9BgbWzuWoqpco5IkBYuOhJ2AP9TtgpnuAV2p1v1nXU0PpRdDEFQwPiDSI80nYgwIkYG18yrlqa0aaVdQK/ZK7EdCsgk29bW7Ym7MqLleoyVSFChQbgdve98Vc0WqEGoFYAyA6hvqDY+xwynKIQpUotZwCaTOFqTHw3gT1gEzhc4nmkpMfEZVIPwsZP0XzH5YKCMXLdbhvht+uLl6ThvKRSSnqWBt4agkggzHpj3iHLeSzas6FmW4R0qMe1wJIG2x+mFLL8UTM6kp01LKC0mku09CQXtI3xTylWoKnirVqBgLlCAzEGVBP7JO4vHbE8Njp0MQ4HSooENOlVKmVeooLdLREH2M4MZrm0miaRUBQI0x8VoNyPIsSNIAPrhIbilYuTUCA9kYtJ99gPrivmc2ahJbruBt/fGSrkMnH9obr52k6QikvvPlCLeLWlvL2iJ64GLyXVq06maLoKelmpgEyWVwCCIhQQHIvvp9Rir40yBchS2ld479+v+ow2cA4fmCAhdgriyKaZNIEyzXaRv2Fz1xnKhVGxS4bwauEFXwmFJvhcixI23vHSdsF6HNNXKZd6dP4ajQ5VoZfKVOnoGMLfe1onDlm86MykBGVAGRmMazFtJVh5W9x2PXC1m+CrpcUSwfeKoENPQFSY63IPt1wHqRuhvHKsDbw/nNc2JUhSB5lO49PzMdPXfFbPDLRrqojIIIDgNMACWLXvExv6XOMkORzFGswkCooDSCPMD279behxepZ7x3HiXIkNTY2afvKdw3p9DOHVCSbDv8Ajoo5mqcqFRKip5QIWRMMFFgSN/fBzhBqOS1ZtVhEduogiAfWMLQyS0TCkFio06u0bagCDtvsYxf5dzT6XNV0ABGlSSIt3Ckm/QDp0wWJWRvoIrEwZg+x9/8Apj3N5tKSy1gOn8sJ3EOY6mXMaVIvpqBpDC14IBi8wd/xwPXPNXdTWfTrPlXoi/1a0k326YaLozQz1uIHMavBcBEUmpUiRtZQsyb7n/pj7C9xLiSIvhopFVQ4dlMrBMz2mAF9QZx9hr9mQ8Z/J5jMI4o1yFAKsz9BHmBMRIEdtumIzXdaJalWNUaQAaYBVuhKkSQQL2PT0wK52evw40a1OoPEdmEQYIC3LLYSCwjt9cZrwOqy1fKSIBIg+1/fHKoXyWcjSOI5QSKlRj4SwLEkuxFwCbxtO9567VuaONtRinICiyqu1ox9zHnEehTDVSxIA6zsJYnuTOAedrpWKTACDcknUTEn3JGAslaUfyHMvnVp0ErBg7NvP/DkmwHe2/rtg1yhx4GsEZrVFK+gb7p+tvnhO8CmSsOsD1wYyuVpFgysiN3VgJ9Y7+uHiqFlKzV8/lWq5c04Cl1VWgyEBZdZBi8Lq97YvZCAbAAAWHZQLD8BgFkeO6kIYAGwkT5t5O0ATEb4J5DMqyuQRMXE3jvHa2GuxKojq1Sag9xb54hzle+kd8Q0q0uv8Q/PELvecOKGaObVVAJAnaf5Y+HEUKaw0rtI6nt74AcfcgJBAIR2mPa2BD5p6dKkuuIYypA6KDqPW/5YSTaugpWHsznWbrpB6CPz/pik/EAo1eLbp5gZ6bYA1OIVAolwCV1CQL3jQP8AXUY8zvlWmlpVC5n2t+MfTHmPyuScp99fbk6fhWF/0ZsjxQPFwZ2Zdj6HscWnreu+Eajn2UMQRMhisXaV1ahGwGwt09cXKWdqPWpXWoV2gW8126xIWL49LQlKqlk5ppXga848U8RK0MB+yt/cn+2O88PKP4h+YxTyz6pfuZH8vwxdk0CObeVamaqrXoVnpPpCMqFxMSQ0od4tsdhhI4meJZMj/bHKwTeoW2It9oN741saijhHKsVIVv2T0P1jGE8YSuTUWsHerqYM/nMQFm43vqF7WNsLcru8AaRZHNWY3c0Km96mXpyYsbqoPTv0xVXiVJvjyWVn9w1aZ2/dqRt6YpcJ4KcwPDp1l8a8UmlZWJOljYm21u84g4jSZKrrURkOotDAg6WBPX90CO+NusGwPZPiWVpNrGVqpaDozIYdOj056D72JBmsqwhamZp7fFRRxF7eWqs/TAfl5ahrroID/dYgHSfL5wD23+Xrh9p8JppqR1WqxmWYKSSZ82oCZvPofbAbVmppCxUTLmyZtBPSpSqr9SFYfjirX4c5kUsxlT2isoP0cKRgzV5Y8BFr1S5oFtMtTYFiVaPhBIFpki8joRIXNZZQLDUeoHQEmItcARPvjYYckvDeXcyKquKYIAOoqytqBBBEIxnf8MM/LuZGSRVbLugZwusqwaDMs0iSBaNgJOFM8v1FXW1LQNIdS0SynVBAF76Tb2xAXqoNSNmVjoPEX574Sk8jJtG4JmFafIpYi52LRMCfwmMUctkhXIaPCWCxJYMYAkiwge/4YyXJ83ZldswxAEw4VgfqJ698NPAOes0GVf1ajVLDUoELNzfSTBOoE9CYPvic9O8lYalYPuZ+EsQKlSjU1KQFqUyNJW5k+VvkJESd8Cq9PJvTGqnmVqR/vFamb+qnSCv0PY4c3/SampqebpVKDiPLEgWm4EkfQ4FcTzvC6sGnUHiVGhYDoAx6sDCgE/L07vDGBZ5dgOhlfFFmWFhEDOAYvEjosW3I1EY5fIFUbxFYQupQYkEGPNe1iSIvMW64FcYqZvKv5tdEGwYKt99nUD6b98Df8WqEEGszT0O2/X0xQnRfzhAJNTzaIC09cESAwIEHy9zPbuMXcrmkrSzXYtJA3mevr88C6Oc1jzMF0qY1TvaI9tvb2xXSsVYsGgnqMYwb/wAMqGodZEEQdOxJ67zO1v5Xx9ivwHz1w7litIGodRn4dv8A8oPyx9iUpyTqKsrDTTVt0avxjlocUppWqVaiQpAGkQpm9jckkAQCOmE3hPI7HNCnRfyhCxrVKbBCQVEKDZzcSAY+KT0xqXCaVOlQWnWhaKgyrH7o+FCTBYxcgzJMGcR0+YqFSq/hrML53aFUKs6UvfSCT03M9cNcVgVRbM15p4M2VFKm9XxRB0mIgA3ESbSxiMAVQYYOdc4rvT01BUXSxBmYlz5Se4tPffrheVsI6vBRX2EaPBa7iVoVWUiQVpsQRa4ttfFapR8NtLAqw3VpBHuDjROD8x1qppZegWlQiylFvIgAJBZiQJA3F+vTCp+kzIBq3jrraZDs15YCRHYRaDPw+uDtdC7lYMTMsPhYj2MYtpxSsotUcf5zhZyWZjDjwDjOVdBRrLTFQEwXQDUCdg38rHGVjNYIafH8wtxUb8P6Ynp81ZgXlTHdcXKXCqLVKg0WDWhjYeGh79yTi3luVKNQ71F9mH81OGyJZUPOlRvjpUmtF+3briXO89LVK66AXQI8kbW7+2LPF+RKdGg1bx3BElVKgzAnuML3/ZOoVBDpcAwQREiYtOFktyphVJ2Gf+2OXIA0MI/aWR8oJjHtfmHL1FK+IkEEHUGHTvuPfCtmOW66mIVvZv6xirW4NWUXpt8iD+RxzL9JpL9o71ZPseclmaQRVSqjHa7A6e/yF8GRlKbVKb02CaCfhiGBEQf6++MpegwADU3EdShj8sV1rafhaD6GMX0dOOldZv2SlJz5xRtXF3+zA7n+RxTSpAAxl1PjNVdqrx2LE/ni0nMlcR9pPuo/pOL70JRqFLMkdRGMx/ShwNmzlOtSgCusbwBUX4hOwkQb739cWE5wrCJWmw9mH88e8Q5pFan4b03RZn7N1ibiYNP369cbcHBHy9wSklNTUd6tTf8A3jBAR0ABBN+5v2xepZmjUYUnpISqkKGWSgvKjVJAtthcy/FmoVAVVnVZ8rAfI/EQYa8Yg4Tm3qVMzm6nxBYUG2+8dCQoiP3sc89x1afjfGf7yG+FcMpDMq1IBQCxYrMwBsI/H0E4M52UOoXA2nqPX2wncA421GoGUwwJZT6m2nsZFsOeXRqq6wJBYgATFom+w3OHTI6kOxozOfTMcHrs0E0UEQI8MAqZgX6XjGUNRaAVXyn4XUAq3oCJv6b+mD2Rr1qQqU6cnxQaZA+9IOlQOpJAEb398X6XL2Z1aBSKK5WCx06ok3BM7AnbDdEkKbEknxw7v5dWlht+0uoATYde998G8py7kK1Q0zWzCgAOCalP4u0sPJF94JtgtmeUc8CqU6KuT97xFCr6kFgSB8vTCtxg52ixptSQEq3iGGgAKSTJ28jdfl0xqT4Y2VyMdPk7hmv7StXIE6jNIlvTUoPpe/8APHGX4ZkFSoBUzKsysquNJhQ7aTBAmVCg3HUiCcDKSarFgxUCYvYidQ7j1Fsd0aYQopgExIBE+5G8epHXBUaBuQvc4ajWJc6nhdTHdjsWPqd8Cq+VKUhUiVv9ZH8pwZ5g81VGkkMFJn3P9MHsvlB4ao0AeCWI6ebS0ejX6m8Ydr2Inbwc8ucwU2pnK5pPEpXBDXIjTATqYkmNxFu2BfNfIr0VNfKE1svvAu9MeoHxAd9x1FpwKzfDKi1Ct9TF3UyBGpVAk7L5iReMGuC8xVaFTQ7eGQRrdpKuWH3xt8YPmH4YROkM07sRQ+JadWMadm6OSzgV6tP9WrMPjF0c+uw6bmPc4rPy42XIc0w1PcPTXUD22EgHvt64PPAL9i7w1dGVZovXqBAJ+6pvf1MjHmCHFak1NB/4aASOjtdmjY73HpuMfYkn2WkuvQ7c05PM1kcUdQqoCRV8pSpBvRLH4XiCv0MWxnma5fzlGnUr5katBClX+0Kh1MVIJ0i9gf2hcbTp/LfNGbqor+HSCaBZZGne2oiemwBEHfAf9IufzTUSwRfDqL4bBCSwkghmYhfLG3Zgu84KjtBJ2KGapsPCBMnQCx1BtyTuAB8hI6ScRJY3FuuPXo2pgysIvxGSLTcxffElAgVFmSoZZjciQTFxeJi+MwJtNIOUOZc4TWZKlQNVXy9RTUEFgpckiQOwubenHF+MmsgRkgES8K1zYk3MXONEocy5GnT0k0RCiZpxsNzb54zrmOvlMzUL0MzRGsyUVKitsdgBA79Nt8MpmnCS5E+rl2psR0745qpqg9cGuJ01QkUKrOgjS8kaxpBLXvuTY9O+POGUK1Zgqa2Y9MKOm2g3yUrx8XkA2P7Xp/lA/DGhcAWXHvhS4fwY0ndHJLLpOoOR8QWRY3vMbdcM3BcoiBnL1QQpIiq++3fBTATc9ZnUroNkpsPmRGIOKZOwUHTBB9wLRgfmcozAfa1JerSW5U/FVQHdexJxczvD1dzq1VP/ADGLfh8P4YIKBlXh5IXzkaYEjrt/Q7zvio/CGMfaG3UTex3v2sMGH4RTG1NQe6jSfqsHEX6o6/BUNvuuNQ9ps31JwaAD6HDSjA6idJnbrGm3a0Drt64l4pDKAQDNSmLjceIs/hOLodlU60YfvL5h+HmH0xQrVld6YVg32l4O0KzX+YGDwLyR8V4Xlz/waYJmSqgf8sYzPOcVpVHAo0vDQbksST8pIH441fODzAdhjDSpRmHYkfQ4DHjyHWrxue0YrjiTMwRQWJMADcnHJylSs6JTUsdC7D90E/nhz4ZyRmcu1J6Jp1GazlhApkkbahJHSQOsQMS3KMqb5HkouNpAKvwyqka4UkAwxIItiqtKrXAoU08Qi403IvvMi0nrbGpcM5bzNbXSzjIEJYqtQ63gsoLAySolZABFrQJvfXl/J5AGqlSnrXyjyOASYuT4hncC4nbAco3V5FipcozHgfBCpelXpmnWptcMLwyiPpBI98PPhilS00wRAhYJkes7zN5xxVyTVKrV3Iao7QzAm4TygAaBG3Vvpieq4tM/EogEdSBFyLzFvXGVN2aSksMAcycz1FVKC1POvmZoBYdQuqNXrvtA64o5TmnNA6hWLMLjVB6EfkSPmcFebc3lUJDZNtLnyVRUpUz6i9FjI2Nz3wO4bw2hWDEK1JQhPmrKxJkBAPIs3Jn0nFndZEWOAnQ/SJnEBk03BH7NyO044y/PVnWrR8RHMsrkOvwhdmAMQAIJIx3zVwLI00jJtXq1NcT4ieGv8TFbnpCm3W9inrRAYCq4pqWjUVLCJ3gX2vt9MLxwHPY5Z3mahWTSdVNtJUHwxAnoQpuPlOKBrUmlxWTxI6hlBaN/MLe0/wB63CuU62ZTXQei4JVQA8GShfTBEAgAzffvihn+D1qKlnTyAldSsrCQSpEqT1BHyOCk0qQH7ZNneHPUZPDCsAhB01EaDeBZpO8bYO53KGWGooCEHadI0g7fz+WE194/MYlpZll+F2X2Yj8sGUm1QsYpOxhz3DFZWGskEqmqQWFg0jv8W3p3xVHDqYHnRnJmSb6obp1F+/riChzFXUQHmNiVUn6kTPzxzV4yXBWpTRwRDCCJB3+Ei/rhEivJb5DyaVs6uWrF9FRmi8BWhmDAG3T52wz8W4FmOHq9ajV+y11AF6SjMDKGwmN1vvcYUeG8QpUqy1hQOpGDWqGJW4kEE2N4nDTn+fUrrpq0iVLMxWARLRNibj+pwU+RdvsofrFDNyKtApVYx4lBSdR21FQD9SDbqMfYlTmyglgrIPRVA/DH2F3SHUEgq2cbL5hQ9XL06CIJpqCz1GYGT00KrAw156zNrdHjNLMlkYQhggkA+IsDzLeCJMTNj7icmy+Xr5mpJl6vlBqMC0fCoBg3Ow+FiTv1OGHjFGotOCjVWdiGZCUZLWgXULJIg2kCJsxZpipqjzi7/bViLrrIX2Bt+EYGZioVGsbqJAHU9Bi9Wpyrt0Dxf/Xpjijl9bBZI7kCSI3gXJPoP74F/ESrmdcN5TrZ6jVrBmWorhWS51DTJMg/EDA09sXP0YcmirWZ6xhKZhhMM0/cEGQD1bqPKLEnGlcu8JehlqSCqKeoa2XQp0lrxIuTsJ9MValNFqOdVGmxkl1pHzzJlitUCZJPmXvfATKSTsy3j7nxH1GSGYE94Mfywa5OLhajqxGkoB1liWgaQJIsSSCIjZtsK+bbUTNp7nv/AHxp36IuHqwdmVSqPJBWZYqAvTYAMfXUPm8sonDDCPK/LFR6mmsvhL4QKLJZqmhiAxJYkCWG9yI2xJXXSunqd/lhr4zxAUszQex+zrA/wzSM/wDqCj/NhSzNc1HZzuSTgjo+yo+1oA7GrJ/y06j/AJqMW6d2n1xQNnpf/cP0VV//AHwRy1r4KAzncnFWqkmMWqRtOOaKS2CwHNWn5cL+byiPWphkVrObgHYAdf4sNWYXy4X9P+1J6Uqn/PSxqwbsH1+GU9cBdP8ACSv5EYBPyvl3dan6wER1DFfDp1DJ3gs4i873w6cT4Try9SotQqwVzYdEgkA9ZFrXE4yzh5es1SitWnlgoYtVfSFLKQAqtMSzG8XiTBjC7bYboYMq9OiyjLs6y8OxRSWiodEQnRYJAME4OcD5t8ZgmtQzfGSgcWubIyHpcaZwjZfJVzp8NzUZiAqIhOkkhtytzEC1r4e+Q+Xs14jNVpV6NQAqtX7NVAIuD5jUPS6COuA4pvILaWA3/iDhnPjUKrikgsSpqkami2qHGoTIA39cc5fh9SqgfwFKOoOkVZuAQCNSrDD33A9ceVeXf1cvWqEVWZjTNSt4rgIIVtRUE2M7kWnbFrP0KaqGpmiUVGaUo6G+GZINzcDcj2xPW0ofUnn+/gbRnNuqwAT4yCmxy1bzjVrVSwYNJBIpmxg/e9MQZfzBj8KtmN3p1F1aB+2RAK+FcRMnpBh14blVQKVrv5RAXW/QR8JMdrAfOMDuEUQ65eK7E1PFzBHkOnxGLjdZkiqTE98Kopq2W3SWBX4qtJgqNUVmBDKVKsdQEaidgbkEfTCrn8pmHc+V3EFZJBlj8A37H2v0xoXMuZeiNOqmwIIAC+YHUfMRYfDBnvAAO+EyiaalddJSviTICz8LLpuJ3AMdffHTCDUbOPU1k57GVqmTrrSRCoBVRr1FQY1E2IkmB/DjjL8t1ahpzVsZ1AD4bWA1DSYP174cc7yyzqGoUm02ELXABLsFVSCfhJI2jcztOJ8xyfnBcaheQDWZo6x5abSOlz74W4oenQp8L5bdajBntBUFIRpUiWsCI88affFDinEKwNTLs2pFZWXUD1VrgTAvO3WTgimdr0ag1qxLB2UBBqIZxBElRBKm4nbpeKnHOLeOEmkEKyDFPQx+GNV2LReL9T3w8NrZPUbSIuD0xVzFOxnVT2G5DAx9B741bh1GiEoKKSFWSrUIYBix1BfMWnVC1QJJPXGW8vq3joUQsR54BAstMsbkj7oJxopepRZAyVgEoqGHhFviIk/Zl4k0t56HGai5ZZk5JWgY/D8lWKp4VIMa9UMUGm01iq+Ui3wi3QDATJ8v5arVCnWi+CCdLSfEmSbg20kWwXyuepFaU1ArTqknSQdJG7bg6t74E5Yv4Yamni1CjQhjy6fBXUAd5CEfP0wk4bc9FIT3YrJHnOT0C03Ws32jsvmAMadd7EH7v54XOLZI0HZCwbSASRa56YYslxnSKTMGgMzlQLgaKnUiY857CzTgRTpmoS9QGGbUWB3DOTF+gU2Py9h8ehnuJ35QzE0l8mqqdKrqgzE3kRFiJBNwZ2x7h54dmDXXKmqAwUWsQ0rSYEnqG1sxkdb9se4jJvplF9zunwtAuqjQUL4bAAAQ5MAsVG7HzXIkEkWk4S+J8yo1anQy6qSGh1ei1yAT5pYGZF7wPlOG7jNVgqEMQdBMg3nU18CeNjXQy9R/M4qAB2uwHmtJvGLTe1N/cnGLaX4EmrVlja0mIO1+2GLkiij5kawYUEgWOu6+X5ifl9MLmX3+eGHkc/7R/lb8mxza06gysI/I1PiQp1pg1ASJZwQVSO8x8/54VeaDSp0iaIbVpN5nUApLE9QQATgzVY6VWfLoUx0m94wtc1MRTWCf9xU/E05wYK6Zp9ozXNt5vnjYOQsjXpZKnVpGGqFnamx8rrOlYP3WhZB2MwehGON8f+b+WN75HP8AsWU/gP8AzNjqkc+n2UkLZqrWqrMJFPS26RdgQDYl5HroEY4TKtO2LGbGnJ5CotnLopcWYhgSyk7wTcjqcHqaDxBYbYWilixnVjMU1/YpPPuz0/8A4nF9hpX5Yon/AL2/8C/874u5nrhhSJdsSZRcQ9MW8nsPbBMSZoWwuU75k+lL83P/AMcMmd2Pthay/wD3mp/5VP8A562CZEHFcjUqCVqKoskM5F2YLq0g3F7+gOIaHLVE05zdSgTBMU1YiYJJawJ632M+uKnGahFYwTvR6/vNixXE02m+JOLvkKaKXAMuKIpGm4R3SakAMJIS9ivmsb3vv6seW47mjcMjMGIIe0n0MsZjtG2F7KZKnDfZpalSI8osSrSdtzA+mJUUBCAIFtvbEvE5YbHWrG8RGDhXN1SnCuoUEswJqb6nLneOjYm4jmVrKAqv5iFGnw76nVSDpYzvY6Qe84Ucsx0D+FcUsrmnGYgOwHlMBjEyL4ZaOKD5M4GXmLjVEUjpRg8OPtKbKRuJk7CdwZ6e4HcP5jLuKSUy6miyorslMMFC+VW1bGIEnphg5mHiBNfmvQHmvZhRLC/ckz3xe5HQGiwIEKAFEbAGwHYDphIwW1ML1JWJFHLvm9TZeklB0DGpSqPUZwRYIAwClDvqUwLyLCalWkq+GajJQKrrBeoDrJYabD0B8u9xONS5hylM01JRSQAQSokXxlXMWURa+lUVRopmAoAnTvHf1xZeiE+bDPHObTSyT00dxXZkKss2VXDatRgyZFvU4TstzVnXIBzOYuf/ABX7++LPFmJywJMkVSoJ6CD5R6emA2U3GAsYHk3YeyNVq1NhUIqQn2esr5G8+kKzAwItp2ie2KnMCMKi+IFDKi/DU8SJJb4oEm84l4Wg8CoYEqFIPY6WuOxufqcDuIbn/wAtP/aXD6OZMlrP4oY+UMq7hvDIVxRKhiLS5SkAbdVqR/q7Dy9m+KVa1VsxpCrTIZgqhSytKgEeb4XdvpOKHIQ8tX2y/wD71L+gwVoOQa8EiVqTfeKKRPtJ+uC/qYdP6Th+EVaRpamVSKbHfbT4Y3/zemBuSySVVpBqYP2bHygSC2gzt0k7yN8MHH2M7/8AAq//AM8I3KdZpYajF7Se2KQfs59e4Rcl0Xk4YFMNUJcny6WjQDqMgglZO+kAgAE2mCKzSFS6HV5WMWkOPDt5gslgVWRsAelzglRP2ie5/wCSpixVMNVi3lqj61cup+qkj2xzSxOkdH6eb1NPdLkZUyxU0fCqrBFSC1OeiyLMs+3S/fHmA2ezLjOtDtY2ubeXpj7CNNf4dC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268" name="Picture 4" descr="https://encrypted-tbn2.gstatic.com/images?q=tbn:ANd9GcSPPnu4lIAb3FDU70wfs0CKn0IIQGnfCQJPhNEpVEQAnmnyh4i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48" y="307181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034" y="642918"/>
            <a:ext cx="7929618" cy="767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hr-HR" sz="3600" dirty="0" smtClean="0"/>
              <a:t>5.  Željezo – metalna kučišta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</a:pPr>
            <a:r>
              <a:rPr lang="hr-HR" sz="3600" dirty="0" smtClean="0"/>
              <a:t>6.  Sicilij – tranzistori, integrirani krugovi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lang="hr-HR" sz="3600" dirty="0" smtClean="0"/>
              <a:t>Nikal i kadmij – NiCd punjive baterije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lang="hr-HR" sz="3600" dirty="0" smtClean="0"/>
              <a:t>Litij – litij-ionske baterije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lang="hr-HR" sz="3600" dirty="0" smtClean="0"/>
              <a:t>Cink – oplata čeličnih dijelova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lang="hr-HR" sz="3600" dirty="0" smtClean="0"/>
              <a:t> Zlato – oplata konektora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7"/>
            </a:pPr>
            <a:r>
              <a:rPr lang="hr-HR" sz="3600" dirty="0" smtClean="0"/>
              <a:t> Ugljik – čelik, plastika, otpornici</a:t>
            </a:r>
          </a:p>
          <a:p>
            <a:pPr marL="742950" indent="-742950">
              <a:buAutoNum type="arabicPeriod" startAt="6"/>
            </a:pPr>
            <a:endParaRPr lang="hr-HR" sz="36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10244" name="Picture 4" descr="https://encrypted-tbn3.gstatic.com/images?q=tbn:ANd9GcRdE6c1We7049JYLIlOguyoSYjI1_llxT880pmYa_jgANMSDpdi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7834" y="471488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72" y="642918"/>
            <a:ext cx="7929618" cy="6895528"/>
          </a:xfrm>
          <a:prstGeom prst="rect">
            <a:avLst/>
          </a:prstGeom>
          <a:noFill/>
        </p:spPr>
        <p:txBody>
          <a:bodyPr wrap="square" lIns="108000" tIns="108000" rtlCol="0">
            <a:spAutoFit/>
          </a:bodyPr>
          <a:lstStyle/>
          <a:p>
            <a:pPr>
              <a:buFont typeface="Webdings" pitchFamily="18" charset="2"/>
              <a:buChar char=""/>
            </a:pPr>
            <a:r>
              <a:rPr lang="hr-HR" sz="3600" dirty="0" smtClean="0"/>
              <a:t>Štetne tvari u računalnom otpadu: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r-HR" sz="3600" dirty="0" smtClean="0"/>
              <a:t>Teški metali – olovo, živa, kadmij i berilij</a:t>
            </a:r>
          </a:p>
          <a:p>
            <a:pPr marL="514350" indent="-514350">
              <a:buAutoNum type="arabicPeriod"/>
            </a:pPr>
            <a:r>
              <a:rPr lang="hr-HR" sz="3600" dirty="0" smtClean="0"/>
              <a:t>Opasne tvari – nezapaljiva sredstva koja sadrže brom(plastična kućišta), PVC, poliklorinski bifemili (PCB), kloro-floro-ugljik(CFC)</a:t>
            </a:r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9218" name="Picture 2" descr="https://encrypted-tbn1.gstatic.com/images?q=tbn:ANd9GcSE5UmX77SAkw-hXgCqAr0-AqfwyDR_jJ17RC0hUfDCXl-NAoj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6564">
            <a:off x="7491730" y="4533729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AutoShape 4" descr="data:image/jpeg;base64,/9j/4AAQSkZJRgABAQAAAQABAAD/2wCEAAkGBxQTEhUUEhQVFRQWExUYFxcVFxQaGBUVFhUYFxUUFxQYHCggGBomGxgXITEhJSkrLi4vGB8zODUsNygtLy0BCgoKDg0OGhAQFCwcHBwsLCwsLCwsLCwsLCwsLCwsLCwsLCwsLCwsLCwsLCwsLCwsLCwsLCwsLCwsLCwsLCwsLP/AABEIALsBDQMBIgACEQEDEQH/xAAcAAEAAgMBAQEAAAAAAAAAAAAABAUCAwYHAQj/xABKEAABAwIDBAcEBgYIBAcAAAABAAIRAyEEEjEFIkFRBhMyYXGBkVKhscEHQnKS0fAjU2KCsuEUFRYzVJPS8XSDo8IXJERzorTE/8QAFwEBAQEBAAAAAAAAAAAAAAAAAAECA//EAB0RAQEBAQACAwEAAAAAAAAAAAABEQIhMRJBUQP/2gAMAwEAAhEDEQA/APcUREBERAREQEREBERAREQEREBERAREQEREBFr69ubJmGaJyzeNJjldbEBFrbXaXFocC4agESPELYgIiICIiAiIgIiICIiAiIgIiICIiAiIgIiICIiAiIgL4TF19VR0o2/QwVB1Wu/KCCGtHaqOIsxjeJQUmO+k3AU6bn9Y9xa0kNFOoC48GgkQJ71wn/jFi3Eubh6AaHf3c1OsidC4w3TiPRcVh8EahLqrgwUxOWCQ0WAc4jV5MgNHLutqZisMxzs3WGYAtGmriAbcLSdSoO5xv0r417/0LKFJmVu7UIJa6Bm3iRN+78VQbb6UbQrjexYg/VpV6VJvgYAJH5lQNpYjA5CWOObKIuZLvA8Le9c8cQCLET7kXI7/AOjvbLKGJnEtpU2vaRUxDcVVNSAJYwMp1CDvRw7yZ19Qb0swR7OPcB4NMebqRPqV+csMXE8O4j8OCt8JIaZPEz32CLkd90b264Y7rK1elSpNLwXBxd1rCZyhok3deXQY4A2Xov8AbfAf4lno/wD0r88moRx5nytzP5lZdb+1y4c9OKJj9Bf26wEx/SB9yrHrlhZDpvgf8Q37tT/SvB2GwWwFVHuw6aYH/EN9H/6VIwXSbC1ntp0qzXPdMNGaTAJOo5ArwQFdT9GzJx9I8hUP/TcPmg9pREQEREBERAREQEREBERAREQEREBERARFE2lXLGgt1Jj3INHSPbLMHhquIqdmm2YGrjo1o7y4gea82wOCqYpzcbiazxinWpMY2nkwwc3MQOtY67Wm7gAZkTeTZ/SFQfXwzWzLevompmOlMVBmgcbxZbtj2bnd9UOk8JJzVCOYkR+6VnRSYbo5SLajHAupiq7VxBe5rskuyREEGAOZW2t0FwNSC6iZ5ipV/wBSsdnMLaTgdesqz49aZPqrGnUAFyPULG3WnGY76NcI45mBwgklhe4NMxo4Xbp3gclGd0AwQEOFem7nnzt8Q4N08YXfh45j1SU8/o8qq9EcLTs6viAbZXBjHMcSYj+63XdxPgSuIxe0alJ7mXLWvcBAYJANiRFpEHzXv+16QdSc1wBBgEHiJX5+200Z6gBMB7wJN7OIuedlrn2lfKe2wdQ4+TT8lebHpNr0zUbVw7IdGWrUpMee8NI071W7C2BisUGijReRAl5GVnjnOvlK7fZH0Utac2Lqgu1yUhb7ztfGAtUR8JsUub/f4YQ2Z69l5MADLMu7tVYYHohianZaI0GYuBd3hpGb1AXZ7G2Fh6A/Q0g0+0buP7xuPBXFBxa4EcIPmE1HI0foxxRAJfRb3FzyR6NhdF0N6DVMHiOufUY7dcIbm1dF5Pgu4pvkAjQiVkqCIiAiIgIiICIiAiIgIiIC01sS1hAcYniQY8C7QFblqr1GgHOQBF5IiFKNFfaLGkcQQDI0g6LY3Ftc0uYQ6BoOfK0rzLZ3SJrX1cNJqOotrODxvNNKmTlzvOrogSJBW7Abe6lpqse0Zqk5Xdh7ATlbnJhhIM3vcLlP6X5ZW7z48PQ6Neo4BzeqcDye6PXKVtGI9prgfDN72z71wR6T0qgc5j+pcDDSwF+a8jfpAh2oaGvspeyOmZe/qqjw14EXo1SS6btcwQQ8EZYbIJnwHXWHbseDp+e5Qds9gfa+RVU3pJT6wTIM9oHM1zQ7IRa7YcQIc2ZUnbG1KJAaKtMuzNtmbO8N3jxkQlHEfSRtJtLCwSBne2xEyKbg8iORIA844qR0bx7q2Hw5qNDX1KbXuAEQ1oB04XLRHIlVm3sNTxWPYx5Y+nhqOdzDBHWVi5rAQbaDN4tarnZlVoD6v1S3d/8AbbJzeZJPhlWVSHOBa+P1j/UOAPvlQMV2j5fwhbsMCKQB7WrvtOhzv/kSrGiLLn9tfTnXUjz9YHyKxFE8/dPyC6YsHIei+Gk32R6BXDVALT4KB0a6J4IPNU0zVe57nTVOYNcXEkNZGUcb6966PaFNoYYAGmgHNUPRzF9ocW1HfxFOfFSupIiwsAYho/PBfRR8vzyW5pBvzC+VKwbqfLifALoy+MpgL68wtFSu7uaOZuT4NC05ZM3J9p1yPAcPcmrjq9i1pZl4tPuOnzVgub2NXyvE6HdPy+S6RWIIiKgiIgIiICIiAiIgKt2ltujRs+owO5FwHrKqfpBxeJZhowborue2wy5+rg5i0O4zlvyleZ4foDiaoz18QGOcZIg1HX9o5gCfM+KlHa7W6fUWkjrmhoFyzMSfCBe3eqI/SBgKtN4L3yR2arTMxY6kRbmqTF/Rs76mK+9RJ+FQKtrfRTUdf+ksGlxRI0/5izZK1qsxO26ZfVIlzn0arDl4vjdtaG2HM954c9tbaDqz8znEjRo5CIgei66t9EdQ/wDqmf5Th/3rWPouxDBDcRRPLM1w+RTmSFtrnth7TFEy+SLwZ3mkReeVz6L0fYlcYrC06jxTzEEEluV267LmD2DU5QZXGVugmL7JNM97XWHmWiPQq/bhMZTpBjaFEZWhoLKh3QBANwJKz/Tb6IvtnYOl1RDnBgHWAPYQYLjdtVgylzMwzECAeYEhYdJseamA6oCmxzcU0AUyYqTnqtqWfujI2CSNQRYC/HbO2w17eqZnDxmbBLTmdeTPGb+KrhjHtZmIdHYcTcvdUJJbluH3uARxAM2V5t+zwnYbaRZWLTu9Y54qNaI7MkjmLgix4r0wvzUnAcWOHq2F57tXCyKdZxJqdWzrBA1cSx/hFQAkXI6z07jY9XMxp5gK9e0idRrZqc8w0+oClU25rAX/AJBQdj4UnD0XPOUdTTzTqbCI9481YvfDd1pa2RMds2vaJHDvibBZk86rI4U8x6fzWL6ThF9TFs3vgmPFbmmRFxbz8dVpFOPa+8qI+NbuGZm07ziPeuQ2ZWyV3ci53xXXbSAFMm/DUzzlUzujFac7SwycwEmb3gyIWfsdPgKmZkcRp8ljSpkch3i7nciSf5qNs+hUpkZxA0Jlsd3FWbCOEeS37Rgyj/ubn1W0NCiVtoNFhvHu083aKFWxT3amByb8zqfcqi1NdocBIzHhxtfy4rq8JWzsa7mL+PH3rzjCznhrSct5ERM9kngV22wa+rfMfA/JUW6IioIiICIiAiIgKI2qanYsz2+Lvsd37XHhzWvalemGw9w1nLrm7nNGo9yoq/SCrcDLFoIZB9C4qWhxnidTxPieKL41FlpynSbEPp9a9hMtYXAZnASGzFjpZcU3pbifZb/mVfxXb9KGSag50j7w4LzMKyalq2PS/ED6o/zaqw/tpiP1f/Wf82qpctLlciauavTasNWHyqT8WKt2n08qOpvZle3M0iZYYn90FQazJVXWwhJy89O9TIakdG8WBiaRbxdccgASZHkvmDxlStlBMBu9N+01sz47o9ysOjfQ/Evz1GsyE0XilnOUkvGTMGCXwGF5Bi8CFb7O6BYumwhzWG7oy1AIDmxo/KdUqpOHw2WkaTZLRQl0XialN7XDiBOYwvQOjmHayhTcSHucBHsiRNyfz3FckNmV6RqvdTcRUYxpy5X5WtYGAAMJOomVf9HMSXM6twLWkDKSRM844cPwWaL97tS86WJ9gxYtHDx1vw0UQ1rhxyNJ3d+QRGryDETYcNRc6ILT2hwquEknkRMknvjTTuOkzOcTZ5ygkD6mUCb34A6niorZh64BPZA1zkmXA9kCdb2+AUqs0ajz+E/JV7i470Ozsk7zRAadQADeRe06GSp2HrBwy5i48ZEG/dFkEDaLczQwfWe1vq4D4LoHGCe4Kkw1P9O1pvll3oLH1IVrWqhouYk95/OiclV+26xytu/UummGmIEXDptcqDRw5a1svginmdnpmZ15jvWW2W5y22ZpaN4VMnaN7EiZCkmod4jrAHQNMwjjMA8zxUtWI9JlQAAOY/KwEnO4GY5QZNjyVkzBNOUu1AExYExcmFpbWa4vBOZxLWiRBy24eblMMyrylbWgCwsO5b8HWyPDuR9x1UZqzW0dcCvqhbIr5qY5tt+HuU1aQREQEREBERBx23bV3/u/whQhhnO4R3lXu1mDrSYuQL+UKIsWNPjRZCi+FBz3SJu/4sj8+q8r4L1fpF2mHud8l5Li35XOHJxHoVeUrGpUhaGPJMC5JgAcSdAtL6nFasPistRrgbtIcIB7QIjtCP8AZaZW1WlTa7IXOLhZzxBYHDUBupaNM094C1tweRwz1aQdAcACM0OEsi19ZVfTLXNs8i8iRFo0iYnvPepVOqxrBnLXvYTkcbbhuWEAmRJN+EkiSVFdFszarcIXHrqXW1INQ9aHXA3YD4PZIOttFNp9MDfPUp1JBy5LlthdxDzBnu4arzevWqHM57g8yTmGoJMmxAteYUfC13CZnxi3qmD1LCdLWBm8DmzE7pBEFxOpg8bBTKW1GwHNMh1wYj6xFxzkLycYw81Z4XGVXUGljiDSrw7l1dZkhzvsmi/74Aupefxde00qweGvMx2agBieRMcPx7lnVphpMgECJL3nfDjuHjpp5GAuP6K7cEUxUNqgyunmbD8967Lhwz05uRMsOtvD4QsK1Axcw7KQHONQgOcSMpi+nuvGkrOjWyuy5rXLQ0SSfrCZMQT8JKwB5b2UZQTTEdWRd/Cf5aQtdQmIaXFzOzDcstHMniRbyBgC6gtcGwGo6pG8GZJ7iZj3KD0hM5W5ZgE2eWkE2FhropmwnB1LOAQHvMZjJIG7M+R5pjWNLg51OSCMri1psN4gHXmtfQosdIqgDrQAdW5XNIY3KCG3OuXhxVvh8QKVFjnEbziZdaxmCeRgBVjKYc8kNc0gCTNVhlxMiHE+yDorJu0gwFpaYY1uhBtoBeJNvepFatl4p1WoCC3Kczoa8kxFg5sQO0PRWgKgbKpZS4kiQ0DshpgnjBM6Ka1ajNbQV8qmBPL86L4Fk4SIVFnsPEQ+ODx7xcfNdAuMwwyRH1dPiuwoVA5ocOIlWIzREVBERACIiCh22P0n7o+JUBWO3u237PzKrJWKr6vhSV8KKpOkujD3ke7+S8W2u6K9Ucqj/wCIkL2vpONxp/a+RXifSMRiq32gfVoPzV59pVfUrWWzC1jbTzAKg13WW/BndHgtMx0ezYOoEQTGkxwMKlx+0CajoawNmwLWmBykhW+zKliLaEzF7A2nlf4LmcU/ff8AaKipLdp1NAG/cb+C2t2nWGhb9xn4KtHNbQ9BtfiH6w3yaPgArWlUIoV6YiWdS8xxcHlj/IGo0e/iqqi8CHkXHZHf7fgOHfHIqXs54y1/+H//AEYdBrbjKvtH3rsvo+2xXNZ+eo54bTkhznHdBExJtYkrhg4SLq/6HbT6ivnPZs132TMnysVL6V60Xg6BxbciTANP6zQ3jfnra8KBja5gmTDWknfgCmbho58NRfvla8LUtlvF30Wxq0m7Z1j8VuNDMWN3TLgW7oA3jvendGo1XNXS7Pp5KVNp1DBN5ubm/iSo1UGRumSCd18zmIBiTY3cpOLqZWuIEw2wESeVlV4A5gYZYO07DrNvpbVw0VpDFUc0mBmztDXPcQ5uUglrgOEh3qq3EvLQ9r5BdVYMzQ4thoad17m5T2SrSiWnIZpfWdJGZwn6rjP7Ws8Fprl0Uw05Scz4eNy/sxB+vzWFbMFiMrAS7Pnq5Q61wG20trZWQVBtF+5SHHKan33SrnB187Gu5i/joV0jNSQswtYWYWhkr3YNeWlh+qZHgf5/FUSk7MxGSo08DY+B/IKQdSiItIIiICIiCi6SPALJ4h3uj8VTHEN5+4q+6Q4F9XJkExmm4Gsc/Bc5jNn1KcZ2xMxcHTXRYqxvp1ARIWajYMQDPNSJRVZ0ipl1Owk5hYeIXnW1ehz61V1SXNzRYNHAAak9y9MxtZsRN5VTiscxus+hKiPN6/QMxcv9aY/FU1PZeUll7Ei5HBek4/a7ADZ/p+K4ltaXkwbuJ95V0fKOFLGn7JXIYk/pH/aXf1KZLHGPqOPuXA4gb7/tH4qjGF9WQassiIxebmfzFoUnA9jEf8O3/wC1h1qM8b+P46qThHt6uvwLqTWgcz/SKLjHk0nyVFaTcK46N0c3Wjk0FVbm3C6ToJTmpVH7HzCz16WO52FjzVogA/paV28yBGZsfnVqutjVRUrsDZc0TUJ9lxBlvfcz5riaT3UK2ZuhPqRw8xI8SF3XRLedVeDLCG5e4ulzvgD5rE8qtNsk9XAaXSQIa7KY1kOkRcDioWHYOq0B3Sd9xLxmcYIgGTAbx4KftJjHCHg2Egw+JvbM0iNOajPiQ0ZYDwIYM1RmQcBebt96dLGb6x3ofJDA0RTsSZ3STYHTiNVmMK2KmZk5KYDQ8h8GCd0kmJ3ePBayS60vcX1B2hla4N5mLHd7rqTh27hERmq6Ez2SARPHsFSCj27u1RGjWtb5AfzUjYFe7mfvD5/JQ9uOmo/x+ACg4DFZXNd7Jv4cfdK0y7QLMFamniswtjYECwdUA1KwFaeEeOsWvHn5KDr9m189Np4ix8R+ZUpUPRmqd5sGLGeAOhHj+CvlqIIiKgiIgKDtTBGqGwQCCde9TkQUH9RO9pvvWit0bcb52j1XRVHEaKk6Qve7D1W6BzC371vms3Iqnr7MptBnEUJjQ1Gie6TouO2rtZoeWlgBFu01wPeHNJB8ioGI6MftD1Kw/qZ7QAHtgC2q43v8akRMdtRpBFlCwGzmueN6xv7pW3HbKfHab71GwbnNcBOkha5uli+xWGDaTwDP6J/wC8pqjff9t3xK9LrViWOH7DvkuBqFoc618zuXtFdIyiN7ltbSPJbhiByj0Q4juVxGAw57lIwmAaWVnHVrWERNpeGnxsVq/pB5D1VnsSk+rTxWXLuUmG51ipmMeTD7kS9STaqhhRPFdF0HpgVnx+r/AO4Ln31T3eRniR8veFfdDKruteQ3MSwiJA4tM3U69NRfbXpW+Hiuq6GYMtwzajdXOeY/ZmAAO6Dbj6LmMWXOkvYGsaJe7NJA5ARdx0AleibKo9XRptAiKbbciRJvxuVz5i1pdXzXBeJcARAyEWLt6PHitTa2ZwJcTlaTmpt3mk+1M9/osKlVpLixzouSCDq7dzNBF+0tFfF7zpL3EhrA5oyhwOjSCdZdqlVLY3shzSYaXObVO6SY3mkA37S2bOxAcKbQHDK0uOYEcIsePaKrMdiRlqOyjIA1n6V0uYXRvNJkRvg68FI2cTFQ5xUs1rSAOMki1jwUnsUe0Ksvcebj8VDZr3LsXdH6cRBNyZJMydbrm9r7NqUXEhjnU+BFz3ggK4y6DY+JmkJ+rbyFx7vgpZqE2Fvj6f7dy5rYOOEkX5ReQ7hEXmJC6rA4J1TtHI3uALj4DRvnJW4NTAJHFx04k6ac/IK3wOw3uu/9G3lq42HDQaamSrbZuHpUxuNgnVxu4+LjdWIcrIjXhcOKbQ1swOZk89VtRFoEREBERAREQFiWArJEGh2FbyWt2CbyUtEFfU2a0/VC5DpL0HFRxqUoD+IiJ8xxXfr5CDwPauDfRltRpacrhfjpoeK85xDt92naPxX632hsujWblq02vB4ELmD9Fuy8xccNJJkzUrR6Z4QfnSltEtBADNeX81G68AQPMz+C/TtL6OdmN0wVE/aaXfxEqXR6FbPb2cFhR/yaf4IPyka7OfvH4Ky6P7abQfUMFwqUnMhus/UOosJPqv1TS2Hhm9mhRHhTYPgFKZg2DRjR4NARLzLMr8hNp1HxlpVT9llR2pJ7+f5K9B+j3ojiHZqj2OphzYbmaQdbyHQRoIideC/QAphfcqXyry/aHQl7xAe4NGgyjXmZNypdWni6bSXNFUgaNpuBI4wQTePDyXouVfYWfiuvLsHTe2T1dVoJGXMHSAJ1DhoZ0mbLVVwjy6SZGbNdpBBmeBM/yXq2UL4WDkFPga8iaXixZI63OYc3Qabro5N9FcbGw5qA5BlGcvjQmIaBI0MAmV6BUwlN3aYw+LQUo4KmyclNjZ1ytaJ9Ak5Nc9SwoNutqMPsu6ufLM2/lKljZTv1pP2mUyPcArt1MEQQCORUf+rqX6un9xv4LWIpxgMsu/8AKvI1JBpkeLpf8FabOAezMaeS5sePeDAsfAKR/RGWORttN0W8OS3JgwFMclkAvqKgiIgIiICLGUlBkixlJQZIsZSUGSLGUlBkixlJQZIsZSUGSLGUlBkixlJQZIsZSUGSLGUlBkixlJQZIsZSUGSLGUlBkixlJQZIsZSUGSLGUlBkixl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222" name="AutoShape 6" descr="data:image/jpeg;base64,/9j/4AAQSkZJRgABAQAAAQABAAD/2wCEAAkGBxQTEhUUEhQVFRQWExUYFxcVFxQaGBUVFhUYFxUUFxQYHCggGBomGxgXITEhJSkrLi4vGB8zODUsNygtLy0BCgoKDg0OGhAQFCwcHBwsLCwsLCwsLCwsLCwsLCwsLCwsLCwsLCwsLCwsLCwsLCwsLCwsLCwsLCwsLCwsLCwsLP/AABEIALsBDQMBIgACEQEDEQH/xAAcAAEAAgMBAQEAAAAAAAAAAAAABAUCAwYHAQj/xABKEAABAwIDBAcEBgYIBAcAAAABAAIRAyEEEjEFIkFRBhMyYXGBkVKhscEHQnKS0fAjU2KCsuEUFRYzVJPS8XSDo8IXJERzorTE/8QAFwEBAQEBAAAAAAAAAAAAAAAAAAECA//EAB0RAQEBAQACAwEAAAAAAAAAAAABEQIhMRJBUQP/2gAMAwEAAhEDEQA/APcUREBERAREQEREBERAREQEREBERAREQEREBFr69ubJmGaJyzeNJjldbEBFrbXaXFocC4agESPELYgIiICIiAiIgIiICIiAiIgIiICIiAiIgIiICIiAiIgL4TF19VR0o2/QwVB1Wu/KCCGtHaqOIsxjeJQUmO+k3AU6bn9Y9xa0kNFOoC48GgkQJ71wn/jFi3Eubh6AaHf3c1OsidC4w3TiPRcVh8EahLqrgwUxOWCQ0WAc4jV5MgNHLutqZisMxzs3WGYAtGmriAbcLSdSoO5xv0r417/0LKFJmVu7UIJa6Bm3iRN+78VQbb6UbQrjexYg/VpV6VJvgYAJH5lQNpYjA5CWOObKIuZLvA8Le9c8cQCLET7kXI7/AOjvbLKGJnEtpU2vaRUxDcVVNSAJYwMp1CDvRw7yZ19Qb0swR7OPcB4NMebqRPqV+csMXE8O4j8OCt8JIaZPEz32CLkd90b264Y7rK1elSpNLwXBxd1rCZyhok3deXQY4A2Xov8AbfAf4lno/wD0r88moRx5nytzP5lZdb+1y4c9OKJj9Bf26wEx/SB9yrHrlhZDpvgf8Q37tT/SvB2GwWwFVHuw6aYH/EN9H/6VIwXSbC1ntp0qzXPdMNGaTAJOo5ArwQFdT9GzJx9I8hUP/TcPmg9pREQEREBERAREQEREBERAREQEREBERARFE2lXLGgt1Jj3INHSPbLMHhquIqdmm2YGrjo1o7y4gea82wOCqYpzcbiazxinWpMY2nkwwc3MQOtY67Wm7gAZkTeTZ/SFQfXwzWzLevompmOlMVBmgcbxZbtj2bnd9UOk8JJzVCOYkR+6VnRSYbo5SLajHAupiq7VxBe5rskuyREEGAOZW2t0FwNSC6iZ5ipV/wBSsdnMLaTgdesqz49aZPqrGnUAFyPULG3WnGY76NcI45mBwgklhe4NMxo4Xbp3gclGd0AwQEOFem7nnzt8Q4N08YXfh45j1SU8/o8qq9EcLTs6viAbZXBjHMcSYj+63XdxPgSuIxe0alJ7mXLWvcBAYJANiRFpEHzXv+16QdSc1wBBgEHiJX5+200Z6gBMB7wJN7OIuedlrn2lfKe2wdQ4+TT8lebHpNr0zUbVw7IdGWrUpMee8NI071W7C2BisUGijReRAl5GVnjnOvlK7fZH0Utac2Lqgu1yUhb7ztfGAtUR8JsUub/f4YQ2Z69l5MADLMu7tVYYHohianZaI0GYuBd3hpGb1AXZ7G2Fh6A/Q0g0+0buP7xuPBXFBxa4EcIPmE1HI0foxxRAJfRb3FzyR6NhdF0N6DVMHiOufUY7dcIbm1dF5Pgu4pvkAjQiVkqCIiAiIgIiICIiAiIgIiIC01sS1hAcYniQY8C7QFblqr1GgHOQBF5IiFKNFfaLGkcQQDI0g6LY3Ftc0uYQ6BoOfK0rzLZ3SJrX1cNJqOotrODxvNNKmTlzvOrogSJBW7Abe6lpqse0Zqk5Xdh7ATlbnJhhIM3vcLlP6X5ZW7z48PQ6Neo4BzeqcDye6PXKVtGI9prgfDN72z71wR6T0qgc5j+pcDDSwF+a8jfpAh2oaGvspeyOmZe/qqjw14EXo1SS6btcwQQ8EZYbIJnwHXWHbseDp+e5Qds9gfa+RVU3pJT6wTIM9oHM1zQ7IRa7YcQIc2ZUnbG1KJAaKtMuzNtmbO8N3jxkQlHEfSRtJtLCwSBne2xEyKbg8iORIA844qR0bx7q2Hw5qNDX1KbXuAEQ1oB04XLRHIlVm3sNTxWPYx5Y+nhqOdzDBHWVi5rAQbaDN4tarnZlVoD6v1S3d/8AbbJzeZJPhlWVSHOBa+P1j/UOAPvlQMV2j5fwhbsMCKQB7WrvtOhzv/kSrGiLLn9tfTnXUjz9YHyKxFE8/dPyC6YsHIei+Gk32R6BXDVALT4KB0a6J4IPNU0zVe57nTVOYNcXEkNZGUcb6966PaFNoYYAGmgHNUPRzF9ocW1HfxFOfFSupIiwsAYho/PBfRR8vzyW5pBvzC+VKwbqfLifALoy+MpgL68wtFSu7uaOZuT4NC05ZM3J9p1yPAcPcmrjq9i1pZl4tPuOnzVgub2NXyvE6HdPy+S6RWIIiKgiIgIiICIiAiIgKt2ltujRs+owO5FwHrKqfpBxeJZhowborue2wy5+rg5i0O4zlvyleZ4foDiaoz18QGOcZIg1HX9o5gCfM+KlHa7W6fUWkjrmhoFyzMSfCBe3eqI/SBgKtN4L3yR2arTMxY6kRbmqTF/Rs76mK+9RJ+FQKtrfRTUdf+ksGlxRI0/5izZK1qsxO26ZfVIlzn0arDl4vjdtaG2HM954c9tbaDqz8znEjRo5CIgei66t9EdQ/wDqmf5Th/3rWPouxDBDcRRPLM1w+RTmSFtrnth7TFEy+SLwZ3mkReeVz6L0fYlcYrC06jxTzEEEluV267LmD2DU5QZXGVugmL7JNM97XWHmWiPQq/bhMZTpBjaFEZWhoLKh3QBANwJKz/Tb6IvtnYOl1RDnBgHWAPYQYLjdtVgylzMwzECAeYEhYdJseamA6oCmxzcU0AUyYqTnqtqWfujI2CSNQRYC/HbO2w17eqZnDxmbBLTmdeTPGb+KrhjHtZmIdHYcTcvdUJJbluH3uARxAM2V5t+zwnYbaRZWLTu9Y54qNaI7MkjmLgix4r0wvzUnAcWOHq2F57tXCyKdZxJqdWzrBA1cSx/hFQAkXI6z07jY9XMxp5gK9e0idRrZqc8w0+oClU25rAX/AJBQdj4UnD0XPOUdTTzTqbCI9481YvfDd1pa2RMds2vaJHDvibBZk86rI4U8x6fzWL6ThF9TFs3vgmPFbmmRFxbz8dVpFOPa+8qI+NbuGZm07ziPeuQ2ZWyV3ci53xXXbSAFMm/DUzzlUzujFac7SwycwEmb3gyIWfsdPgKmZkcRp8ljSpkch3i7nciSf5qNs+hUpkZxA0Jlsd3FWbCOEeS37Rgyj/ubn1W0NCiVtoNFhvHu083aKFWxT3amByb8zqfcqi1NdocBIzHhxtfy4rq8JWzsa7mL+PH3rzjCznhrSct5ERM9kngV22wa+rfMfA/JUW6IioIiICIiAiIgKI2qanYsz2+Lvsd37XHhzWvalemGw9w1nLrm7nNGo9yoq/SCrcDLFoIZB9C4qWhxnidTxPieKL41FlpynSbEPp9a9hMtYXAZnASGzFjpZcU3pbifZb/mVfxXb9KGSag50j7w4LzMKyalq2PS/ED6o/zaqw/tpiP1f/Wf82qpctLlciauavTasNWHyqT8WKt2n08qOpvZle3M0iZYYn90FQazJVXWwhJy89O9TIakdG8WBiaRbxdccgASZHkvmDxlStlBMBu9N+01sz47o9ysOjfQ/Evz1GsyE0XilnOUkvGTMGCXwGF5Bi8CFb7O6BYumwhzWG7oy1AIDmxo/KdUqpOHw2WkaTZLRQl0XialN7XDiBOYwvQOjmHayhTcSHucBHsiRNyfz3FckNmV6RqvdTcRUYxpy5X5WtYGAAMJOomVf9HMSXM6twLWkDKSRM844cPwWaL97tS86WJ9gxYtHDx1vw0UQ1rhxyNJ3d+QRGryDETYcNRc6ILT2hwquEknkRMknvjTTuOkzOcTZ5ygkD6mUCb34A6niorZh64BPZA1zkmXA9kCdb2+AUqs0ajz+E/JV7i470Ozsk7zRAadQADeRe06GSp2HrBwy5i48ZEG/dFkEDaLczQwfWe1vq4D4LoHGCe4Kkw1P9O1pvll3oLH1IVrWqhouYk95/OiclV+26xytu/UummGmIEXDptcqDRw5a1svginmdnpmZ15jvWW2W5y22ZpaN4VMnaN7EiZCkmod4jrAHQNMwjjMA8zxUtWI9JlQAAOY/KwEnO4GY5QZNjyVkzBNOUu1AExYExcmFpbWa4vBOZxLWiRBy24eblMMyrylbWgCwsO5b8HWyPDuR9x1UZqzW0dcCvqhbIr5qY5tt+HuU1aQREQEREBERBx23bV3/u/whQhhnO4R3lXu1mDrSYuQL+UKIsWNPjRZCi+FBz3SJu/4sj8+q8r4L1fpF2mHud8l5Li35XOHJxHoVeUrGpUhaGPJMC5JgAcSdAtL6nFasPistRrgbtIcIB7QIjtCP8AZaZW1WlTa7IXOLhZzxBYHDUBupaNM094C1tweRwz1aQdAcACM0OEsi19ZVfTLXNs8i8iRFo0iYnvPepVOqxrBnLXvYTkcbbhuWEAmRJN+EkiSVFdFszarcIXHrqXW1INQ9aHXA3YD4PZIOttFNp9MDfPUp1JBy5LlthdxDzBnu4arzevWqHM57g8yTmGoJMmxAteYUfC13CZnxi3qmD1LCdLWBm8DmzE7pBEFxOpg8bBTKW1GwHNMh1wYj6xFxzkLycYw81Z4XGVXUGljiDSrw7l1dZkhzvsmi/74Aupefxde00qweGvMx2agBieRMcPx7lnVphpMgECJL3nfDjuHjpp5GAuP6K7cEUxUNqgyunmbD8967Lhwz05uRMsOtvD4QsK1Axcw7KQHONQgOcSMpi+nuvGkrOjWyuy5rXLQ0SSfrCZMQT8JKwB5b2UZQTTEdWRd/Cf5aQtdQmIaXFzOzDcstHMniRbyBgC6gtcGwGo6pG8GZJ7iZj3KD0hM5W5ZgE2eWkE2FhropmwnB1LOAQHvMZjJIG7M+R5pjWNLg51OSCMri1psN4gHXmtfQosdIqgDrQAdW5XNIY3KCG3OuXhxVvh8QKVFjnEbziZdaxmCeRgBVjKYc8kNc0gCTNVhlxMiHE+yDorJu0gwFpaYY1uhBtoBeJNvepFatl4p1WoCC3Kczoa8kxFg5sQO0PRWgKgbKpZS4kiQ0DshpgnjBM6Ka1ajNbQV8qmBPL86L4Fk4SIVFnsPEQ+ODx7xcfNdAuMwwyRH1dPiuwoVA5ocOIlWIzREVBERACIiCh22P0n7o+JUBWO3u237PzKrJWKr6vhSV8KKpOkujD3ke7+S8W2u6K9Ucqj/wCIkL2vpONxp/a+RXifSMRiq32gfVoPzV59pVfUrWWzC1jbTzAKg13WW/BndHgtMx0ezYOoEQTGkxwMKlx+0CajoawNmwLWmBykhW+zKliLaEzF7A2nlf4LmcU/ff8AaKipLdp1NAG/cb+C2t2nWGhb9xn4KtHNbQ9BtfiH6w3yaPgArWlUIoV6YiWdS8xxcHlj/IGo0e/iqqi8CHkXHZHf7fgOHfHIqXs54y1/+H//AEYdBrbjKvtH3rsvo+2xXNZ+eo54bTkhznHdBExJtYkrhg4SLq/6HbT6ivnPZs132TMnysVL6V60Xg6BxbciTANP6zQ3jfnra8KBja5gmTDWknfgCmbho58NRfvla8LUtlvF30Wxq0m7Z1j8VuNDMWN3TLgW7oA3jvendGo1XNXS7Pp5KVNp1DBN5ubm/iSo1UGRumSCd18zmIBiTY3cpOLqZWuIEw2wESeVlV4A5gYZYO07DrNvpbVw0VpDFUc0mBmztDXPcQ5uUglrgOEh3qq3EvLQ9r5BdVYMzQ4thoad17m5T2SrSiWnIZpfWdJGZwn6rjP7Ws8Fprl0Uw05Scz4eNy/sxB+vzWFbMFiMrAS7Pnq5Q61wG20trZWQVBtF+5SHHKan33SrnB187Gu5i/joV0jNSQswtYWYWhkr3YNeWlh+qZHgf5/FUSk7MxGSo08DY+B/IKQdSiItIIiICIiCi6SPALJ4h3uj8VTHEN5+4q+6Q4F9XJkExmm4Gsc/Bc5jNn1KcZ2xMxcHTXRYqxvp1ARIWajYMQDPNSJRVZ0ipl1Owk5hYeIXnW1ehz61V1SXNzRYNHAAak9y9MxtZsRN5VTiscxus+hKiPN6/QMxcv9aY/FU1PZeUll7Ei5HBek4/a7ADZ/p+K4ltaXkwbuJ95V0fKOFLGn7JXIYk/pH/aXf1KZLHGPqOPuXA4gb7/tH4qjGF9WQassiIxebmfzFoUnA9jEf8O3/wC1h1qM8b+P46qThHt6uvwLqTWgcz/SKLjHk0nyVFaTcK46N0c3Wjk0FVbm3C6ToJTmpVH7HzCz16WO52FjzVogA/paV28yBGZsfnVqutjVRUrsDZc0TUJ9lxBlvfcz5riaT3UK2ZuhPqRw8xI8SF3XRLedVeDLCG5e4ulzvgD5rE8qtNsk9XAaXSQIa7KY1kOkRcDioWHYOq0B3Sd9xLxmcYIgGTAbx4KftJjHCHg2Egw+JvbM0iNOajPiQ0ZYDwIYM1RmQcBebt96dLGb6x3ofJDA0RTsSZ3STYHTiNVmMK2KmZk5KYDQ8h8GCd0kmJ3ePBayS60vcX1B2hla4N5mLHd7rqTh27hERmq6Ez2SARPHsFSCj27u1RGjWtb5AfzUjYFe7mfvD5/JQ9uOmo/x+ACg4DFZXNd7Jv4cfdK0y7QLMFamniswtjYECwdUA1KwFaeEeOsWvHn5KDr9m189Np4ix8R+ZUpUPRmqd5sGLGeAOhHj+CvlqIIiKgiIgKDtTBGqGwQCCde9TkQUH9RO9pvvWit0bcb52j1XRVHEaKk6Qve7D1W6BzC371vms3Iqnr7MptBnEUJjQ1Gie6TouO2rtZoeWlgBFu01wPeHNJB8ioGI6MftD1Kw/qZ7QAHtgC2q43v8akRMdtRpBFlCwGzmueN6xv7pW3HbKfHab71GwbnNcBOkha5uli+xWGDaTwDP6J/wC8pqjff9t3xK9LrViWOH7DvkuBqFoc618zuXtFdIyiN7ltbSPJbhiByj0Q4juVxGAw57lIwmAaWVnHVrWERNpeGnxsVq/pB5D1VnsSk+rTxWXLuUmG51ipmMeTD7kS9STaqhhRPFdF0HpgVnx+r/AO4Ln31T3eRniR8veFfdDKruteQ3MSwiJA4tM3U69NRfbXpW+Hiuq6GYMtwzajdXOeY/ZmAAO6Dbj6LmMWXOkvYGsaJe7NJA5ARdx0AleibKo9XRptAiKbbciRJvxuVz5i1pdXzXBeJcARAyEWLt6PHitTa2ZwJcTlaTmpt3mk+1M9/osKlVpLixzouSCDq7dzNBF+0tFfF7zpL3EhrA5oyhwOjSCdZdqlVLY3shzSYaXObVO6SY3mkA37S2bOxAcKbQHDK0uOYEcIsePaKrMdiRlqOyjIA1n6V0uYXRvNJkRvg68FI2cTFQ5xUs1rSAOMki1jwUnsUe0Ksvcebj8VDZr3LsXdH6cRBNyZJMydbrm9r7NqUXEhjnU+BFz3ggK4y6DY+JmkJ+rbyFx7vgpZqE2Fvj6f7dy5rYOOEkX5ReQ7hEXmJC6rA4J1TtHI3uALj4DRvnJW4NTAJHFx04k6ac/IK3wOw3uu/9G3lq42HDQaamSrbZuHpUxuNgnVxu4+LjdWIcrIjXhcOKbQ1swOZk89VtRFoEREBERAREQFiWArJEGh2FbyWt2CbyUtEFfU2a0/VC5DpL0HFRxqUoD+IiJ8xxXfr5CDwPauDfRltRpacrhfjpoeK85xDt92naPxX632hsujWblq02vB4ELmD9Fuy8xccNJJkzUrR6Z4QfnSltEtBADNeX81G68AQPMz+C/TtL6OdmN0wVE/aaXfxEqXR6FbPb2cFhR/yaf4IPyka7OfvH4Ky6P7abQfUMFwqUnMhus/UOosJPqv1TS2Hhm9mhRHhTYPgFKZg2DRjR4NARLzLMr8hNp1HxlpVT9llR2pJ7+f5K9B+j3ojiHZqj2OphzYbmaQdbyHQRoIideC/QAphfcqXyry/aHQl7xAe4NGgyjXmZNypdWni6bSXNFUgaNpuBI4wQTePDyXouVfYWfiuvLsHTe2T1dVoJGXMHSAJ1DhoZ0mbLVVwjy6SZGbNdpBBmeBM/yXq2UL4WDkFPga8iaXixZI63OYc3Qabro5N9FcbGw5qA5BlGcvjQmIaBI0MAmV6BUwlN3aYw+LQUo4KmyclNjZ1ytaJ9Ak5Nc9SwoNutqMPsu6ufLM2/lKljZTv1pP2mUyPcArt1MEQQCORUf+rqX6un9xv4LWIpxgMsu/8AKvI1JBpkeLpf8FabOAezMaeS5sePeDAsfAKR/RGWORttN0W8OS3JgwFMclkAvqKgiIgIiICLGUlBkixlJQZIsZSUGSLGUlBkixlJQZIsZSUGSLGUlBkixlJQZIsZSUGSLGUlBkixlJQZIsZSUGSLGUlBkixlJQZIsZSUGSLGUlBkixl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4" name="Picture 8" descr="http://www.griffith.edu.au/__data/assets/image/0004/62365/ewast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60" y="5000636"/>
            <a:ext cx="2309802" cy="154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1158" y="142852"/>
            <a:ext cx="9715568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Računalni otpad se često izvozi iz razvijenih u nerazvijene zemlje gdje je jeftina radna snaga prisiljena raditi za male novce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Protivnici izvoza smatraju da razvijene zemlje koriste metode koje su vrlo opasne za okoliš npr. spaljivanje otpada koje uzrokuju da kancerogeni materijali i neurotoksini zagađuju zrak i stvaraju opasnost za prirodu i ljude koje žive blizu tih mjesta</a:t>
            </a:r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428604"/>
            <a:ext cx="8643998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1994. godine potpisana je Bazelska konvencija kojom se izričito zabranjuje izvoz računalnog otpada u zemlje trećeg svijeta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SAD je jedina zemlja koja nije ratificirala ovaj sporazum te zbog toga do danas ostaje najveći izvoznik računalnog otpada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"/>
            </a:pPr>
            <a:r>
              <a:rPr lang="hr-HR" sz="3600" dirty="0" smtClean="0"/>
              <a:t>50% - 80% ukupnog računalnog otpada koji SAD proizvede se izvozi izvan zemlje</a:t>
            </a:r>
          </a:p>
          <a:p>
            <a:pPr>
              <a:buFont typeface="Webdings" pitchFamily="18" charset="2"/>
              <a:buChar char=""/>
            </a:pPr>
            <a:endParaRPr lang="hr-HR" sz="3600" dirty="0" smtClean="0"/>
          </a:p>
          <a:p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600" dirty="0" smtClean="0"/>
          </a:p>
          <a:p>
            <a:pPr>
              <a:buFont typeface="Webdings" pitchFamily="18" charset="2"/>
              <a:buChar char=""/>
            </a:pPr>
            <a:endParaRPr lang="hr-HR" sz="3200" dirty="0"/>
          </a:p>
        </p:txBody>
      </p:sp>
      <p:pic>
        <p:nvPicPr>
          <p:cNvPr id="4098" name="Picture 2" descr="http://img.timeinc.net/time/photoessays/2009/e_waste/e_wast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1710">
            <a:off x="9474409" y="4862667"/>
            <a:ext cx="2462189" cy="162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57496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TS103457496</Template>
  <TotalTime>46</TotalTime>
  <Words>650</Words>
  <Application>Microsoft Office PowerPoint</Application>
  <PresentationFormat>Custom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TS103457496</vt:lpstr>
      <vt:lpstr>Računalni otpad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 otpad</dc:title>
  <dc:creator>Damir</dc:creator>
  <cp:lastModifiedBy>Informatika_nast</cp:lastModifiedBy>
  <cp:revision>6</cp:revision>
  <dcterms:created xsi:type="dcterms:W3CDTF">2014-11-10T18:56:08Z</dcterms:created>
  <dcterms:modified xsi:type="dcterms:W3CDTF">2014-11-11T07:57:34Z</dcterms:modified>
</cp:coreProperties>
</file>

<file path=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../ppt/slideMasters/slideMaster1.xml"/></Relationships>
</file>

<file path=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../../ppt/theme/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/theme/themeManager.xml><?xml version="1.0" encoding="utf-8"?>
<a:themeManager xmlns:a="http://schemas.openxmlformats.org/drawingml/2006/main"/>
</file>

<file path=themeVariants/_rels/themeVariantManager.xml.rels><?xml version="1.0" encoding="UTF-8" standalone="yes"?>
<Relationships xmlns="http://schemas.openxmlformats.org/package/2006/relationships"><Relationship Id="rId8" Type="http://schemas.openxmlformats.org/officeDocument/2006/relationships/officeDocument" Target="variant7/theme/theme/themeManager.xml"/><Relationship Id="rId3" Type="http://schemas.openxmlformats.org/officeDocument/2006/relationships/officeDocument" Target="variant2/theme/theme/themeManager.xml"/><Relationship Id="rId7" Type="http://schemas.openxmlformats.org/officeDocument/2006/relationships/officeDocument" Target="variant6/theme/theme/themeManager.xml"/><Relationship Id="rId2" Type="http://schemas.openxmlformats.org/officeDocument/2006/relationships/officeDocument" Target="variant1/theme/theme/themeManager.xml"/><Relationship Id="rId1" Type="http://schemas.openxmlformats.org/officeDocument/2006/relationships/officeDocument" Target="../theme/theme/themeManager.xml"/><Relationship Id="rId6" Type="http://schemas.openxmlformats.org/officeDocument/2006/relationships/officeDocument" Target="variant5/theme/theme/themeManager.xml"/><Relationship Id="rId5" Type="http://schemas.openxmlformats.org/officeDocument/2006/relationships/officeDocument" Target="variant4/theme/theme/themeManager.xml"/><Relationship Id="rId4" Type="http://schemas.openxmlformats.org/officeDocument/2006/relationships/officeDocument" Target="variant3/theme/theme/themeManager.xml"/></Relationships>
</file>

<file path=themeVariants/themeVariantManager.xml><?xml version="1.0" encoding="utf-8"?>
<t:themeVariantManager xmlns:t="http://schemas.microsoft.com/office/thememl/2012/main" xmlns:r="http://schemas.openxmlformats.org/officeDocument/2006/relationships">
  <t:themeVariantLst>
    <t:themeVariant name="Parallax" vid="{4F7A876A-7598-49CA-AFC8-8EDA2551E4A7}" cx="12192000" cy="6858000" r:id="rId1"/>
    <t:themeVariant name="Parallax" vid="{EBEC8F79-A447-43FC-8E81-85E8468AF3F9}" cx="12192000" cy="6858000" r:id="rId2"/>
    <t:themeVariant name="Parallax" vid="{1A9F9826-882C-40B9-8F38-5A3B8CFD196D}" cx="12192000" cy="6858000" r:id="rId3"/>
    <t:themeVariant name="Parallax" vid="{93B4CCAC-FD5A-4D59-B1AC-EAF45910B5A9}" cx="12192000" cy="6858000" r:id="rId4"/>
    <t:themeVariant name="Parallax" vid="{4F7A876A-7598-49CA-AFC8-8EDA2551E4A7}" cx="9144000" cy="6858000" r:id="rId5"/>
    <t:themeVariant name="Parallax" vid="{EBEC8F79-A447-43FC-8E81-85E8468AF3F9}" cx="9144000" cy="6858000" r:id="rId6"/>
    <t:themeVariant name="Parallax" vid="{1A9F9826-882C-40B9-8F38-5A3B8CFD196D}" cx="9144000" cy="6858000" r:id="rId7"/>
    <t:themeVariant name="Parallax" vid="{93B4CCAC-FD5A-4D59-B1AC-EAF45910B5A9}" cx="9144000" cy="6858000" r:id="rId8"/>
  </t:themeVariantLst>
</t:themeVariantManager>
</file>

<file path=themeVariants/variant1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1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1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>
            </p:cNvSpPr>
            <p:nvPr/>
          </p:nvSpPr>
          <p:spPr bwMode="auto">
            <a:xfrm>
              <a:off x="2928938" y="-4763"/>
              <a:ext cx="1035050" cy="2673350"/>
            </a:xfrm>
            <a:custGeom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>
            </p:cNvSpPr>
            <p:nvPr/>
          </p:nvSpPr>
          <p:spPr bwMode="auto">
            <a:xfrm>
              <a:off x="2928938" y="2582862"/>
              <a:ext cx="2693987" cy="4275138"/>
            </a:xfrm>
            <a:custGeom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>
            </p:cNvSpPr>
            <p:nvPr/>
          </p:nvSpPr>
          <p:spPr bwMode="auto">
            <a:xfrm>
              <a:off x="3371850" y="2692400"/>
              <a:ext cx="3332162" cy="4165600"/>
            </a:xfrm>
            <a:custGeom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>
            </p:cNvSpPr>
            <p:nvPr/>
          </p:nvSpPr>
          <p:spPr bwMode="auto">
            <a:xfrm>
              <a:off x="3367088" y="2687637"/>
              <a:ext cx="4576762" cy="4170363"/>
            </a:xfrm>
            <a:custGeom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>
            </p:cNvSpPr>
            <p:nvPr/>
          </p:nvSpPr>
          <p:spPr bwMode="auto">
            <a:xfrm>
              <a:off x="2928938" y="2578100"/>
              <a:ext cx="3584575" cy="4279900"/>
            </a:xfrm>
            <a:custGeom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1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>
            </p:cNvSpPr>
            <p:nvPr/>
          </p:nvSpPr>
          <p:spPr bwMode="auto">
            <a:xfrm>
              <a:off x="1627188" y="0"/>
              <a:ext cx="1122363" cy="5329238"/>
            </a:xfrm>
            <a:custGeom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>
            </p:cNvSpPr>
            <p:nvPr/>
          </p:nvSpPr>
          <p:spPr bwMode="auto">
            <a:xfrm>
              <a:off x="1320800" y="0"/>
              <a:ext cx="1117600" cy="5276850"/>
            </a:xfrm>
            <a:custGeom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>
            </p:cNvSpPr>
            <p:nvPr/>
          </p:nvSpPr>
          <p:spPr bwMode="auto">
            <a:xfrm>
              <a:off x="1320800" y="5238750"/>
              <a:ext cx="1228725" cy="1619250"/>
            </a:xfrm>
            <a:custGeom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>
            </p:cNvSpPr>
            <p:nvPr/>
          </p:nvSpPr>
          <p:spPr bwMode="auto">
            <a:xfrm>
              <a:off x="1627188" y="5291138"/>
              <a:ext cx="1495425" cy="1566863"/>
            </a:xfrm>
            <a:custGeom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>
            </p:cNvSpPr>
            <p:nvPr/>
          </p:nvSpPr>
          <p:spPr bwMode="auto">
            <a:xfrm>
              <a:off x="1627188" y="5286375"/>
              <a:ext cx="2130425" cy="1571625"/>
            </a:xfrm>
            <a:custGeom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>
            </p:cNvSpPr>
            <p:nvPr/>
          </p:nvSpPr>
          <p:spPr bwMode="auto">
            <a:xfrm>
              <a:off x="1320800" y="5238750"/>
              <a:ext cx="1695450" cy="1619250"/>
            </a:xfrm>
            <a:custGeom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1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../theme/media/image1.jpeg"/></Relationships>
</file>

<file path=themeVariants/variant1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1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themeVariants/variant1/theme/theme/themeManager.xml><?xml version="1.0" encoding="utf-8"?>
<a:themeManager xmlns:a="http://schemas.openxmlformats.org/drawingml/2006/main"/>
</file>

<file path=themeVariants/variant2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2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2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>
            </p:cNvSpPr>
            <p:nvPr/>
          </p:nvSpPr>
          <p:spPr bwMode="auto">
            <a:xfrm>
              <a:off x="2928938" y="-4763"/>
              <a:ext cx="1035050" cy="2673350"/>
            </a:xfrm>
            <a:custGeom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>
            </p:cNvSpPr>
            <p:nvPr/>
          </p:nvSpPr>
          <p:spPr bwMode="auto">
            <a:xfrm>
              <a:off x="2928938" y="2582862"/>
              <a:ext cx="2693987" cy="4275138"/>
            </a:xfrm>
            <a:custGeom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>
            </p:cNvSpPr>
            <p:nvPr/>
          </p:nvSpPr>
          <p:spPr bwMode="auto">
            <a:xfrm>
              <a:off x="3371850" y="2692400"/>
              <a:ext cx="3332162" cy="4165600"/>
            </a:xfrm>
            <a:custGeom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>
            </p:cNvSpPr>
            <p:nvPr/>
          </p:nvSpPr>
          <p:spPr bwMode="auto">
            <a:xfrm>
              <a:off x="3367088" y="2687637"/>
              <a:ext cx="4576762" cy="4170363"/>
            </a:xfrm>
            <a:custGeom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>
            </p:cNvSpPr>
            <p:nvPr/>
          </p:nvSpPr>
          <p:spPr bwMode="auto">
            <a:xfrm>
              <a:off x="2928938" y="2578100"/>
              <a:ext cx="3584575" cy="4279900"/>
            </a:xfrm>
            <a:custGeom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2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>
            </p:cNvSpPr>
            <p:nvPr/>
          </p:nvSpPr>
          <p:spPr bwMode="auto">
            <a:xfrm>
              <a:off x="1627188" y="0"/>
              <a:ext cx="1122363" cy="5329238"/>
            </a:xfrm>
            <a:custGeom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>
            </p:cNvSpPr>
            <p:nvPr/>
          </p:nvSpPr>
          <p:spPr bwMode="auto">
            <a:xfrm>
              <a:off x="1320800" y="0"/>
              <a:ext cx="1117600" cy="5276850"/>
            </a:xfrm>
            <a:custGeom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>
            </p:cNvSpPr>
            <p:nvPr/>
          </p:nvSpPr>
          <p:spPr bwMode="auto">
            <a:xfrm>
              <a:off x="1320800" y="5238750"/>
              <a:ext cx="1228725" cy="1619250"/>
            </a:xfrm>
            <a:custGeom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>
            </p:cNvSpPr>
            <p:nvPr/>
          </p:nvSpPr>
          <p:spPr bwMode="auto">
            <a:xfrm>
              <a:off x="1627188" y="5291138"/>
              <a:ext cx="1495425" cy="1566863"/>
            </a:xfrm>
            <a:custGeom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>
            </p:cNvSpPr>
            <p:nvPr/>
          </p:nvSpPr>
          <p:spPr bwMode="auto">
            <a:xfrm>
              <a:off x="1627188" y="5286375"/>
              <a:ext cx="2130425" cy="1571625"/>
            </a:xfrm>
            <a:custGeom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>
            </p:cNvSpPr>
            <p:nvPr/>
          </p:nvSpPr>
          <p:spPr bwMode="auto">
            <a:xfrm>
              <a:off x="1320800" y="5238750"/>
              <a:ext cx="1695450" cy="1619250"/>
            </a:xfrm>
            <a:custGeom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2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../theme/media/image1.jpeg"/></Relationships>
</file>

<file path=themeVariants/variant2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2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themeVariants/variant2/theme/theme/themeManager.xml><?xml version="1.0" encoding="utf-8"?>
<a:themeManager xmlns:a="http://schemas.openxmlformats.org/drawingml/2006/main"/>
</file>

<file path=themeVariants/variant3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3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3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>
            </p:cNvSpPr>
            <p:nvPr/>
          </p:nvSpPr>
          <p:spPr bwMode="auto">
            <a:xfrm>
              <a:off x="2928938" y="-4763"/>
              <a:ext cx="1035050" cy="2673350"/>
            </a:xfrm>
            <a:custGeom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>
            </p:cNvSpPr>
            <p:nvPr/>
          </p:nvSpPr>
          <p:spPr bwMode="auto">
            <a:xfrm>
              <a:off x="2928938" y="2582862"/>
              <a:ext cx="2693987" cy="4275138"/>
            </a:xfrm>
            <a:custGeom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>
            </p:cNvSpPr>
            <p:nvPr/>
          </p:nvSpPr>
          <p:spPr bwMode="auto">
            <a:xfrm>
              <a:off x="3371850" y="2692400"/>
              <a:ext cx="3332162" cy="4165600"/>
            </a:xfrm>
            <a:custGeom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>
            </p:cNvSpPr>
            <p:nvPr/>
          </p:nvSpPr>
          <p:spPr bwMode="auto">
            <a:xfrm>
              <a:off x="3367088" y="2687637"/>
              <a:ext cx="4576762" cy="4170363"/>
            </a:xfrm>
            <a:custGeom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>
            </p:cNvSpPr>
            <p:nvPr/>
          </p:nvSpPr>
          <p:spPr bwMode="auto">
            <a:xfrm>
              <a:off x="2928938" y="2578100"/>
              <a:ext cx="3584575" cy="4279900"/>
            </a:xfrm>
            <a:custGeom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3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>
            </p:cNvSpPr>
            <p:nvPr/>
          </p:nvSpPr>
          <p:spPr bwMode="auto">
            <a:xfrm>
              <a:off x="1627188" y="0"/>
              <a:ext cx="1122363" cy="5329238"/>
            </a:xfrm>
            <a:custGeom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>
            </p:cNvSpPr>
            <p:nvPr/>
          </p:nvSpPr>
          <p:spPr bwMode="auto">
            <a:xfrm>
              <a:off x="1320800" y="0"/>
              <a:ext cx="1117600" cy="5276850"/>
            </a:xfrm>
            <a:custGeom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>
            </p:cNvSpPr>
            <p:nvPr/>
          </p:nvSpPr>
          <p:spPr bwMode="auto">
            <a:xfrm>
              <a:off x="1320800" y="5238750"/>
              <a:ext cx="1228725" cy="1619250"/>
            </a:xfrm>
            <a:custGeom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>
            </p:cNvSpPr>
            <p:nvPr/>
          </p:nvSpPr>
          <p:spPr bwMode="auto">
            <a:xfrm>
              <a:off x="1627188" y="5291138"/>
              <a:ext cx="1495425" cy="1566863"/>
            </a:xfrm>
            <a:custGeom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>
            </p:cNvSpPr>
            <p:nvPr/>
          </p:nvSpPr>
          <p:spPr bwMode="auto">
            <a:xfrm>
              <a:off x="1627188" y="5286375"/>
              <a:ext cx="2130425" cy="1571625"/>
            </a:xfrm>
            <a:custGeom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>
            </p:cNvSpPr>
            <p:nvPr/>
          </p:nvSpPr>
          <p:spPr bwMode="auto">
            <a:xfrm>
              <a:off x="1320800" y="5238750"/>
              <a:ext cx="1695450" cy="1619250"/>
            </a:xfrm>
            <a:custGeom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3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../theme/media/image1.jpeg"/></Relationships>
</file>

<file path=themeVariants/variant3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3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themeVariants/variant3/theme/theme/themeManager.xml><?xml version="1.0" encoding="utf-8"?>
<a:themeManager xmlns:a="http://schemas.openxmlformats.org/drawingml/2006/main"/>
</file>

<file path=themeVariants/variant4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4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4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>
            </p:cNvSpPr>
            <p:nvPr/>
          </p:nvSpPr>
          <p:spPr bwMode="auto">
            <a:xfrm>
              <a:off x="641350" y="0"/>
              <a:ext cx="1365250" cy="3971925"/>
            </a:xfrm>
            <a:custGeom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>
            </p:cNvSpPr>
            <p:nvPr/>
          </p:nvSpPr>
          <p:spPr bwMode="auto">
            <a:xfrm>
              <a:off x="203200" y="0"/>
              <a:ext cx="1336675" cy="3862388"/>
            </a:xfrm>
            <a:custGeom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>
            </p:cNvSpPr>
            <p:nvPr/>
          </p:nvSpPr>
          <p:spPr bwMode="auto">
            <a:xfrm>
              <a:off x="207963" y="3776663"/>
              <a:ext cx="1936750" cy="3081338"/>
            </a:xfrm>
            <a:custGeom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>
            </p:cNvSpPr>
            <p:nvPr/>
          </p:nvSpPr>
          <p:spPr bwMode="auto">
            <a:xfrm>
              <a:off x="646113" y="3886200"/>
              <a:ext cx="2373313" cy="2971800"/>
            </a:xfrm>
            <a:custGeom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>
            </p:cNvSpPr>
            <p:nvPr/>
          </p:nvSpPr>
          <p:spPr bwMode="auto">
            <a:xfrm>
              <a:off x="203200" y="3771900"/>
              <a:ext cx="2660650" cy="3086100"/>
            </a:xfrm>
            <a:custGeom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>
          </p:cNvSpPr>
          <p:nvPr/>
        </p:nvSpPr>
        <p:spPr bwMode="auto">
          <a:xfrm>
            <a:off x="203200" y="3771900"/>
            <a:ext cx="361950" cy="90488"/>
          </a:xfrm>
          <a:custGeom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>
          </p:cNvSpPr>
          <p:nvPr/>
        </p:nvSpPr>
        <p:spPr bwMode="auto">
          <a:xfrm>
            <a:off x="560388" y="3867150"/>
            <a:ext cx="61913" cy="80963"/>
          </a:xfrm>
          <a:custGeom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themeVariants/variant4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4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>
            </p:cNvSpPr>
            <p:nvPr/>
          </p:nvSpPr>
          <p:spPr bwMode="auto">
            <a:xfrm>
              <a:off x="0" y="0"/>
              <a:ext cx="1073150" cy="5291138"/>
            </a:xfrm>
            <a:custGeom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>
            </p:cNvSpPr>
            <p:nvPr/>
          </p:nvSpPr>
          <p:spPr bwMode="auto">
            <a:xfrm>
              <a:off x="0" y="0"/>
              <a:ext cx="758825" cy="4624388"/>
            </a:xfrm>
            <a:custGeom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>
            </p:cNvSpPr>
            <p:nvPr/>
          </p:nvSpPr>
          <p:spPr bwMode="auto">
            <a:xfrm>
              <a:off x="0" y="5662613"/>
              <a:ext cx="906463" cy="1195388"/>
            </a:xfrm>
            <a:custGeom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>
            </p:cNvSpPr>
            <p:nvPr/>
          </p:nvSpPr>
          <p:spPr bwMode="auto">
            <a:xfrm>
              <a:off x="0" y="5295900"/>
              <a:ext cx="1487488" cy="1562100"/>
            </a:xfrm>
            <a:custGeom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>
            </p:cNvSpPr>
            <p:nvPr/>
          </p:nvSpPr>
          <p:spPr bwMode="auto">
            <a:xfrm>
              <a:off x="0" y="5257800"/>
              <a:ext cx="2132013" cy="1600200"/>
            </a:xfrm>
            <a:custGeom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>
            </p:cNvSpPr>
            <p:nvPr/>
          </p:nvSpPr>
          <p:spPr bwMode="auto">
            <a:xfrm>
              <a:off x="0" y="5357813"/>
              <a:ext cx="1377950" cy="1500188"/>
            </a:xfrm>
            <a:custGeom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4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themeVariants/variant4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4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themeVariants/variant4/theme/theme/themeManager.xml><?xml version="1.0" encoding="utf-8"?>
<a:themeManager xmlns:a="http://schemas.openxmlformats.org/drawingml/2006/main"/>
</file>

<file path=themeVariants/variant5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5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5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>
            </p:cNvSpPr>
            <p:nvPr/>
          </p:nvSpPr>
          <p:spPr bwMode="auto">
            <a:xfrm>
              <a:off x="641350" y="0"/>
              <a:ext cx="1365250" cy="3971925"/>
            </a:xfrm>
            <a:custGeom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>
            </p:cNvSpPr>
            <p:nvPr/>
          </p:nvSpPr>
          <p:spPr bwMode="auto">
            <a:xfrm>
              <a:off x="203200" y="0"/>
              <a:ext cx="1336675" cy="3862388"/>
            </a:xfrm>
            <a:custGeom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>
            </p:cNvSpPr>
            <p:nvPr/>
          </p:nvSpPr>
          <p:spPr bwMode="auto">
            <a:xfrm>
              <a:off x="207963" y="3776663"/>
              <a:ext cx="1936750" cy="3081338"/>
            </a:xfrm>
            <a:custGeom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>
            </p:cNvSpPr>
            <p:nvPr/>
          </p:nvSpPr>
          <p:spPr bwMode="auto">
            <a:xfrm>
              <a:off x="646113" y="3886200"/>
              <a:ext cx="2373313" cy="2971800"/>
            </a:xfrm>
            <a:custGeom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>
            </p:cNvSpPr>
            <p:nvPr/>
          </p:nvSpPr>
          <p:spPr bwMode="auto">
            <a:xfrm>
              <a:off x="203200" y="3771900"/>
              <a:ext cx="2660650" cy="3086100"/>
            </a:xfrm>
            <a:custGeom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>
          </p:cNvSpPr>
          <p:nvPr/>
        </p:nvSpPr>
        <p:spPr bwMode="auto">
          <a:xfrm>
            <a:off x="203200" y="3771900"/>
            <a:ext cx="361950" cy="90488"/>
          </a:xfrm>
          <a:custGeom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>
          </p:cNvSpPr>
          <p:nvPr/>
        </p:nvSpPr>
        <p:spPr bwMode="auto">
          <a:xfrm>
            <a:off x="560388" y="3867150"/>
            <a:ext cx="61913" cy="80963"/>
          </a:xfrm>
          <a:custGeom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themeVariants/variant5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5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>
            </p:cNvSpPr>
            <p:nvPr/>
          </p:nvSpPr>
          <p:spPr bwMode="auto">
            <a:xfrm>
              <a:off x="0" y="0"/>
              <a:ext cx="1073150" cy="5291138"/>
            </a:xfrm>
            <a:custGeom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>
            </p:cNvSpPr>
            <p:nvPr/>
          </p:nvSpPr>
          <p:spPr bwMode="auto">
            <a:xfrm>
              <a:off x="0" y="0"/>
              <a:ext cx="758825" cy="4624388"/>
            </a:xfrm>
            <a:custGeom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>
            </p:cNvSpPr>
            <p:nvPr/>
          </p:nvSpPr>
          <p:spPr bwMode="auto">
            <a:xfrm>
              <a:off x="0" y="5662613"/>
              <a:ext cx="906463" cy="1195388"/>
            </a:xfrm>
            <a:custGeom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>
            </p:cNvSpPr>
            <p:nvPr/>
          </p:nvSpPr>
          <p:spPr bwMode="auto">
            <a:xfrm>
              <a:off x="0" y="5295900"/>
              <a:ext cx="1487488" cy="1562100"/>
            </a:xfrm>
            <a:custGeom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>
            </p:cNvSpPr>
            <p:nvPr/>
          </p:nvSpPr>
          <p:spPr bwMode="auto">
            <a:xfrm>
              <a:off x="0" y="5257800"/>
              <a:ext cx="2132013" cy="1600200"/>
            </a:xfrm>
            <a:custGeom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>
            </p:cNvSpPr>
            <p:nvPr/>
          </p:nvSpPr>
          <p:spPr bwMode="auto">
            <a:xfrm>
              <a:off x="0" y="5357813"/>
              <a:ext cx="1377950" cy="1500188"/>
            </a:xfrm>
            <a:custGeom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5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variant4/theme/media/image1.jpeg"/></Relationships>
</file>

<file path=themeVariants/variant5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5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themeVariants/variant5/theme/theme/themeManager.xml><?xml version="1.0" encoding="utf-8"?>
<a:themeManager xmlns:a="http://schemas.openxmlformats.org/drawingml/2006/main"/>
</file>

<file path=themeVariants/variant6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6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6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>
            </p:cNvSpPr>
            <p:nvPr/>
          </p:nvSpPr>
          <p:spPr bwMode="auto">
            <a:xfrm>
              <a:off x="641350" y="0"/>
              <a:ext cx="1365250" cy="3971925"/>
            </a:xfrm>
            <a:custGeom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>
            </p:cNvSpPr>
            <p:nvPr/>
          </p:nvSpPr>
          <p:spPr bwMode="auto">
            <a:xfrm>
              <a:off x="203200" y="0"/>
              <a:ext cx="1336675" cy="3862388"/>
            </a:xfrm>
            <a:custGeom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>
            </p:cNvSpPr>
            <p:nvPr/>
          </p:nvSpPr>
          <p:spPr bwMode="auto">
            <a:xfrm>
              <a:off x="207963" y="3776663"/>
              <a:ext cx="1936750" cy="3081338"/>
            </a:xfrm>
            <a:custGeom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>
            </p:cNvSpPr>
            <p:nvPr/>
          </p:nvSpPr>
          <p:spPr bwMode="auto">
            <a:xfrm>
              <a:off x="646113" y="3886200"/>
              <a:ext cx="2373313" cy="2971800"/>
            </a:xfrm>
            <a:custGeom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>
            </p:cNvSpPr>
            <p:nvPr/>
          </p:nvSpPr>
          <p:spPr bwMode="auto">
            <a:xfrm>
              <a:off x="203200" y="3771900"/>
              <a:ext cx="2660650" cy="3086100"/>
            </a:xfrm>
            <a:custGeom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>
          </p:cNvSpPr>
          <p:nvPr/>
        </p:nvSpPr>
        <p:spPr bwMode="auto">
          <a:xfrm>
            <a:off x="203200" y="3771900"/>
            <a:ext cx="361950" cy="90488"/>
          </a:xfrm>
          <a:custGeom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>
          </p:cNvSpPr>
          <p:nvPr/>
        </p:nvSpPr>
        <p:spPr bwMode="auto">
          <a:xfrm>
            <a:off x="560388" y="3867150"/>
            <a:ext cx="61913" cy="80963"/>
          </a:xfrm>
          <a:custGeom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themeVariants/variant6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6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>
            </p:cNvSpPr>
            <p:nvPr/>
          </p:nvSpPr>
          <p:spPr bwMode="auto">
            <a:xfrm>
              <a:off x="0" y="0"/>
              <a:ext cx="1073150" cy="5291138"/>
            </a:xfrm>
            <a:custGeom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>
            </p:cNvSpPr>
            <p:nvPr/>
          </p:nvSpPr>
          <p:spPr bwMode="auto">
            <a:xfrm>
              <a:off x="0" y="0"/>
              <a:ext cx="758825" cy="4624388"/>
            </a:xfrm>
            <a:custGeom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>
            </p:cNvSpPr>
            <p:nvPr/>
          </p:nvSpPr>
          <p:spPr bwMode="auto">
            <a:xfrm>
              <a:off x="0" y="5662613"/>
              <a:ext cx="906463" cy="1195388"/>
            </a:xfrm>
            <a:custGeom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>
            </p:cNvSpPr>
            <p:nvPr/>
          </p:nvSpPr>
          <p:spPr bwMode="auto">
            <a:xfrm>
              <a:off x="0" y="5295900"/>
              <a:ext cx="1487488" cy="1562100"/>
            </a:xfrm>
            <a:custGeom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>
            </p:cNvSpPr>
            <p:nvPr/>
          </p:nvSpPr>
          <p:spPr bwMode="auto">
            <a:xfrm>
              <a:off x="0" y="5257800"/>
              <a:ext cx="2132013" cy="1600200"/>
            </a:xfrm>
            <a:custGeom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>
            </p:cNvSpPr>
            <p:nvPr/>
          </p:nvSpPr>
          <p:spPr bwMode="auto">
            <a:xfrm>
              <a:off x="0" y="5357813"/>
              <a:ext cx="1377950" cy="1500188"/>
            </a:xfrm>
            <a:custGeom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6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variant4/theme/media/image1.jpeg"/></Relationships>
</file>

<file path=themeVariants/variant6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6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themeVariants/variant6/theme/theme/themeManager.xml><?xml version="1.0" encoding="utf-8"?>
<a:themeManager xmlns:a="http://schemas.openxmlformats.org/drawingml/2006/main"/>
</file>

<file path=themeVariants/variant7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7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7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>
            </p:cNvSpPr>
            <p:nvPr/>
          </p:nvSpPr>
          <p:spPr bwMode="auto">
            <a:xfrm>
              <a:off x="641350" y="0"/>
              <a:ext cx="1365250" cy="3971925"/>
            </a:xfrm>
            <a:custGeom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>
            </p:cNvSpPr>
            <p:nvPr/>
          </p:nvSpPr>
          <p:spPr bwMode="auto">
            <a:xfrm>
              <a:off x="203200" y="0"/>
              <a:ext cx="1336675" cy="3862388"/>
            </a:xfrm>
            <a:custGeom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>
            </p:cNvSpPr>
            <p:nvPr/>
          </p:nvSpPr>
          <p:spPr bwMode="auto">
            <a:xfrm>
              <a:off x="207963" y="3776663"/>
              <a:ext cx="1936750" cy="3081338"/>
            </a:xfrm>
            <a:custGeom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>
            </p:cNvSpPr>
            <p:nvPr/>
          </p:nvSpPr>
          <p:spPr bwMode="auto">
            <a:xfrm>
              <a:off x="646113" y="3886200"/>
              <a:ext cx="2373313" cy="2971800"/>
            </a:xfrm>
            <a:custGeom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>
            </p:cNvSpPr>
            <p:nvPr/>
          </p:nvSpPr>
          <p:spPr bwMode="auto">
            <a:xfrm>
              <a:off x="203200" y="3771900"/>
              <a:ext cx="2660650" cy="3086100"/>
            </a:xfrm>
            <a:custGeom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>
          </p:cNvSpPr>
          <p:nvPr/>
        </p:nvSpPr>
        <p:spPr bwMode="auto">
          <a:xfrm>
            <a:off x="203200" y="3771900"/>
            <a:ext cx="361950" cy="90488"/>
          </a:xfrm>
          <a:custGeom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>
          </p:cNvSpPr>
          <p:nvPr/>
        </p:nvSpPr>
        <p:spPr bwMode="auto">
          <a:xfrm>
            <a:off x="560388" y="3867150"/>
            <a:ext cx="61913" cy="80963"/>
          </a:xfrm>
          <a:custGeom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themeVariants/variant7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7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>
            </p:cNvSpPr>
            <p:nvPr/>
          </p:nvSpPr>
          <p:spPr bwMode="auto">
            <a:xfrm>
              <a:off x="0" y="0"/>
              <a:ext cx="1073150" cy="5291138"/>
            </a:xfrm>
            <a:custGeom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>
            </p:cNvSpPr>
            <p:nvPr/>
          </p:nvSpPr>
          <p:spPr bwMode="auto">
            <a:xfrm>
              <a:off x="0" y="0"/>
              <a:ext cx="758825" cy="4624388"/>
            </a:xfrm>
            <a:custGeom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>
            </p:cNvSpPr>
            <p:nvPr/>
          </p:nvSpPr>
          <p:spPr bwMode="auto">
            <a:xfrm>
              <a:off x="0" y="5662613"/>
              <a:ext cx="906463" cy="1195388"/>
            </a:xfrm>
            <a:custGeom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>
            </p:cNvSpPr>
            <p:nvPr/>
          </p:nvSpPr>
          <p:spPr bwMode="auto">
            <a:xfrm>
              <a:off x="0" y="5295900"/>
              <a:ext cx="1487488" cy="1562100"/>
            </a:xfrm>
            <a:custGeom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>
            </p:cNvSpPr>
            <p:nvPr/>
          </p:nvSpPr>
          <p:spPr bwMode="auto">
            <a:xfrm>
              <a:off x="0" y="5257800"/>
              <a:ext cx="2132013" cy="1600200"/>
            </a:xfrm>
            <a:custGeom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>
            </p:cNvSpPr>
            <p:nvPr/>
          </p:nvSpPr>
          <p:spPr bwMode="auto">
            <a:xfrm>
              <a:off x="0" y="5357813"/>
              <a:ext cx="1377950" cy="1500188"/>
            </a:xfrm>
            <a:custGeom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7/theme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../../variant4/theme/media/image1.jpeg"/></Relationships>
</file>

<file path=themeVariants/variant7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7/theme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themeVariants/variant7/theme/theme/themeManager.xml><?xml version="1.0" encoding="utf-8"?>
<a:themeManager xmlns:a="http://schemas.openxmlformats.org/drawingml/2006/main"/>
</file>