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6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A1BD4-4CCF-488A-A27B-523DB0B2A394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6C451-3A9D-4AFF-ABB1-27D99E3FBAE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6C451-3A9D-4AFF-ABB1-27D99E3FBAE7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6408A9-86E6-445F-AE2F-5B744B5F82EB}" type="datetimeFigureOut">
              <a:rPr lang="hr-HR" smtClean="0"/>
              <a:pPr/>
              <a:t>5.11.2014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4439BE-31CE-457C-A01F-56FBCB8AD16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2"/>
                </a:solidFill>
                <a:latin typeface="Bodoni MT" pitchFamily="18" charset="0"/>
              </a:rPr>
              <a:t>DOPRINOSI MODERNIH TEHNOLOGIJA</a:t>
            </a:r>
            <a:endParaRPr lang="hr-HR" dirty="0">
              <a:solidFill>
                <a:schemeClr val="tx2"/>
              </a:solidFill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preuzimanje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462680" cy="2304256"/>
          </a:xfrm>
        </p:spPr>
      </p:pic>
      <p:pic>
        <p:nvPicPr>
          <p:cNvPr id="5" name="Picture 4" descr="google_glass_lenses_sg_0-820x4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4498786" cy="2304256"/>
          </a:xfrm>
          <a:prstGeom prst="rect">
            <a:avLst/>
          </a:prstGeom>
        </p:spPr>
      </p:pic>
      <p:pic>
        <p:nvPicPr>
          <p:cNvPr id="6" name="Picture 5" descr="Google_Glass_with_fr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3933056"/>
            <a:ext cx="4097696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5.Oculus Rift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Oculus Rift bih mogli definirati kao “virtualnu stvarnost”.</a:t>
            </a:r>
          </a:p>
          <a:p>
            <a:r>
              <a:rPr lang="hr-HR" sz="2400" dirty="0" smtClean="0"/>
              <a:t>Radi se o virtualnim naočalama koje bi se trebale upotrebljavati za zabavu i igre.</a:t>
            </a:r>
          </a:p>
          <a:p>
            <a:r>
              <a:rPr lang="hr-HR" sz="2400" dirty="0" smtClean="0"/>
              <a:t>Na rubu je propasti jel se jako gurala jos u 80.-im godinama te doživjela ogroman neuspjeh</a:t>
            </a:r>
          </a:p>
          <a:p>
            <a:r>
              <a:rPr lang="hr-HR" sz="2400" dirty="0" smtClean="0"/>
              <a:t>Kao spas se spominje Oculus Rift uz koji bi mogli uroniti u potpuno novi svijet videoigara uz cijenu od 300 dolara.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oculusrift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34921" cy="2382143"/>
          </a:xfrm>
        </p:spPr>
      </p:pic>
      <p:pic>
        <p:nvPicPr>
          <p:cNvPr id="5" name="Picture 4" descr="preuzimanj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3672408" cy="2443821"/>
          </a:xfrm>
          <a:prstGeom prst="rect">
            <a:avLst/>
          </a:prstGeom>
        </p:spPr>
      </p:pic>
      <p:pic>
        <p:nvPicPr>
          <p:cNvPr id="6" name="Picture 5" descr="ps4-oculus-rift-concep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4221088"/>
            <a:ext cx="3600400" cy="202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Leap Motion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Leap motion bi mogli definirati kao verziju senzora pokreta,malena kamera registrira naše pokrete te ih prenose u digitalni oblik</a:t>
            </a:r>
          </a:p>
          <a:p>
            <a:r>
              <a:rPr lang="hr-HR" sz="2400" dirty="0" smtClean="0"/>
              <a:t>U filmovima je prikazan ali u vrlo primitivnoj verziji,Minority Report,kada se Tom Cruise koristio sličnom tehnologijom  za rad na računalu </a:t>
            </a:r>
          </a:p>
          <a:p>
            <a:r>
              <a:rPr lang="hr-HR" sz="2400" dirty="0" smtClean="0"/>
              <a:t>Nadamo se da ćemo i mi uskoro pokretima prstom po zraku kontrolirati svu tehnologiju oko nas.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780201280_9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600400" cy="2441725"/>
          </a:xfrm>
        </p:spPr>
      </p:pic>
      <p:pic>
        <p:nvPicPr>
          <p:cNvPr id="5" name="Picture 4" descr="leap3dmotioncontrol_large_6049354_l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4576564" cy="305104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4149080"/>
            <a:ext cx="3402703" cy="1905514"/>
          </a:xfrm>
          <a:prstGeom prst="rect">
            <a:avLst/>
          </a:prstGeom>
        </p:spPr>
      </p:pic>
      <p:pic>
        <p:nvPicPr>
          <p:cNvPr id="7" name="Picture 6" descr="393268-leap-motion-control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869160"/>
            <a:ext cx="1321146" cy="1298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7. Cloud servisi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Radi se o sustavima za pohranjivanje podataka koji imaju više lokacija tj.veliku skupinu umreženih računala i servera</a:t>
            </a:r>
          </a:p>
          <a:p>
            <a:r>
              <a:rPr lang="hr-HR" sz="2400" dirty="0" smtClean="0"/>
              <a:t>Jednostavnije rečeno radi se o osobnom internetu i virtualnom skladištu u jednom.</a:t>
            </a:r>
          </a:p>
          <a:p>
            <a:r>
              <a:rPr lang="hr-HR" sz="2400" dirty="0" smtClean="0"/>
              <a:t>Poznatiji servisi su:Google drive,iCloud i Dropbox</a:t>
            </a:r>
          </a:p>
          <a:p>
            <a:r>
              <a:rPr lang="hr-HR" sz="2400" dirty="0" smtClean="0"/>
              <a:t>Vremenom naši tvrdi diskovi će nestajati a naš rad na računalu seli u “oblake”.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reuzimanje (1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2952328" cy="2088232"/>
          </a:xfrm>
        </p:spPr>
      </p:pic>
      <p:pic>
        <p:nvPicPr>
          <p:cNvPr id="5" name="Picture 4" descr="CloudCompu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700808"/>
            <a:ext cx="4482232" cy="4176464"/>
          </a:xfrm>
          <a:prstGeom prst="rect">
            <a:avLst/>
          </a:prstGeom>
        </p:spPr>
      </p:pic>
      <p:pic>
        <p:nvPicPr>
          <p:cNvPr id="6" name="Picture 5" descr="preuzimanj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3024336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Bespilotne letjelice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Letjelice se većinom koriste u vojne svrhe</a:t>
            </a:r>
          </a:p>
          <a:p>
            <a:r>
              <a:rPr lang="hr-HR" sz="2400" dirty="0" smtClean="0"/>
              <a:t>Letjelice su nažalost uzrokovale smrt više tisuća ljudi,ali ipak dobro je što se počinju koristiti i u pacifističke svrhe</a:t>
            </a:r>
          </a:p>
          <a:p>
            <a:r>
              <a:rPr lang="hr-HR" sz="2400" dirty="0" smtClean="0"/>
              <a:t>Tako je Amazon predstavio koncept nazvan PrimeAir,koji prestavlja flotu dostavljača</a:t>
            </a:r>
          </a:p>
          <a:p>
            <a:r>
              <a:rPr lang="hr-HR" sz="2400" dirty="0" smtClean="0"/>
              <a:t>Prednosti su brzina i učinkovitost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bespilotne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996444" cy="2664296"/>
          </a:xfrm>
        </p:spPr>
      </p:pic>
      <p:pic>
        <p:nvPicPr>
          <p:cNvPr id="5" name="Picture 4" descr="bespilotne_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248" y="1628800"/>
            <a:ext cx="3934022" cy="2520280"/>
          </a:xfrm>
          <a:prstGeom prst="rect">
            <a:avLst/>
          </a:prstGeom>
        </p:spPr>
      </p:pic>
      <p:pic>
        <p:nvPicPr>
          <p:cNvPr id="6" name="Picture 5" descr="article-gallery-big-1369041372_8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221088"/>
            <a:ext cx="3238047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9. Umjetnni udovi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Umjetni udovi su u današnje vrijeme jedna od većih medicinskih otkrića</a:t>
            </a:r>
          </a:p>
          <a:p>
            <a:r>
              <a:rPr lang="hr-HR" sz="2400" dirty="0" smtClean="0"/>
              <a:t>Umjetni udovi pomažu ljudima koji su izgubili ekstremitete u ratu ili nekim nesrtenim slučajevima</a:t>
            </a:r>
          </a:p>
          <a:p>
            <a:r>
              <a:rPr lang="hr-HR" sz="2400" dirty="0" smtClean="0"/>
              <a:t>Povezani su sa središnjim živčanim sustavom što pomaže u funkcioniranju i preformansama.</a:t>
            </a:r>
          </a:p>
          <a:p>
            <a:r>
              <a:rPr lang="hr-HR" sz="2400" dirty="0" smtClean="0"/>
              <a:t>Danas prva umjetna noga koja je uspješna je iz Rehabilitacijskog centra u </a:t>
            </a:r>
            <a:r>
              <a:rPr lang="hr-HR" sz="2400" dirty="0" smtClean="0"/>
              <a:t>Chicagu. 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hr-HR" dirty="0" smtClean="0"/>
          </a:p>
          <a:p>
            <a:pPr algn="ctr"/>
            <a:r>
              <a:rPr lang="hr-HR" sz="2400" dirty="0" smtClean="0"/>
              <a:t>Sadržaj:</a:t>
            </a:r>
            <a:endParaRPr lang="hr-HR" sz="2600" dirty="0" smtClean="0"/>
          </a:p>
          <a:p>
            <a:r>
              <a:rPr lang="hr-HR" sz="2600" dirty="0" smtClean="0"/>
              <a:t>1.Autonomni automobili</a:t>
            </a:r>
          </a:p>
          <a:p>
            <a:r>
              <a:rPr lang="hr-HR" sz="2600" dirty="0" smtClean="0"/>
              <a:t>2.Osobni 3D printeri</a:t>
            </a:r>
          </a:p>
          <a:p>
            <a:r>
              <a:rPr lang="hr-HR" sz="2600" dirty="0" smtClean="0"/>
              <a:t>3.Egzoskeleti(vojnici budućnosti)</a:t>
            </a:r>
          </a:p>
          <a:p>
            <a:r>
              <a:rPr lang="hr-HR" sz="2600" dirty="0" smtClean="0"/>
              <a:t>4.Google Glass</a:t>
            </a:r>
          </a:p>
          <a:p>
            <a:r>
              <a:rPr lang="hr-HR" sz="2600" dirty="0" smtClean="0"/>
              <a:t>5.Oculus Rift(virtualna stvarnost)</a:t>
            </a:r>
          </a:p>
          <a:p>
            <a:r>
              <a:rPr lang="hr-HR" sz="2600" dirty="0" smtClean="0"/>
              <a:t>6.Leap motion</a:t>
            </a:r>
          </a:p>
          <a:p>
            <a:r>
              <a:rPr lang="hr-HR" sz="2600" dirty="0" smtClean="0"/>
              <a:t>7.Cloud Servisi </a:t>
            </a:r>
          </a:p>
          <a:p>
            <a:r>
              <a:rPr lang="hr-HR" sz="2600" dirty="0" smtClean="0"/>
              <a:t>8.Bespilotne letjelice</a:t>
            </a:r>
          </a:p>
          <a:p>
            <a:r>
              <a:rPr lang="hr-HR" sz="2600" dirty="0" smtClean="0"/>
              <a:t>9.Umjetni udovi</a:t>
            </a:r>
          </a:p>
          <a:p>
            <a:r>
              <a:rPr lang="hr-HR" sz="2600" dirty="0" smtClean="0"/>
              <a:t>10.Hologram</a:t>
            </a:r>
          </a:p>
          <a:p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VIDEO-Umjetni-udovi-upravljani-umom-na-trzistu_VIDIClanakNaslov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198285" cy="2664296"/>
          </a:xfrm>
        </p:spPr>
      </p:pic>
      <p:pic>
        <p:nvPicPr>
          <p:cNvPr id="5" name="Picture 4" descr="ku-xlarg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2898" y="1700808"/>
            <a:ext cx="4223070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10. Hologram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Mogli bi ga definirati kao trodimenzionalni objekt korišten u telekomunikaciji ili u svrhu zabave.</a:t>
            </a:r>
          </a:p>
          <a:p>
            <a:r>
              <a:rPr lang="hr-HR" sz="2400" dirty="0" smtClean="0"/>
              <a:t>Za prave holograme potrebni su vrlo snažni procesori i tehnika koja danas još nije na željenoj razini.</a:t>
            </a:r>
          </a:p>
          <a:p>
            <a:r>
              <a:rPr lang="hr-HR" sz="2400" dirty="0" smtClean="0"/>
              <a:t>Pretpostavlja se da će za 10 godina biti moguće prikazati sa tableta ili mobitela male svjetlosne prikaze.</a:t>
            </a:r>
          </a:p>
          <a:p>
            <a:r>
              <a:rPr lang="hr-HR" sz="2400" dirty="0" smtClean="0"/>
              <a:t>Primjer je Hologramski Tupac koji je repao na Coachelli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cn_image.size.marilyn-hologra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876762" cy="3688051"/>
          </a:xfrm>
        </p:spPr>
      </p:pic>
      <p:pic>
        <p:nvPicPr>
          <p:cNvPr id="5" name="Picture 4" descr="snoop-tupac-hologram_5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00808"/>
            <a:ext cx="3355986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dirty="0" smtClean="0"/>
              <a:t>HVALA NA PAŽNJI!</a:t>
            </a: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r"/>
            <a:r>
              <a:rPr lang="hr-HR" dirty="0" smtClean="0"/>
              <a:t>Izradio:David Mitić 4.a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1.Autonomni automobili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Autonomni automobili su prototipovi ili tzv. Pametni automobili budućnosti</a:t>
            </a:r>
          </a:p>
          <a:p>
            <a:r>
              <a:rPr lang="hr-HR" sz="2400" dirty="0" smtClean="0"/>
              <a:t>Glavna prednost ovih automobila je umjetna inteligencija,kao npr. Damo određene koordinate i upute </a:t>
            </a:r>
            <a:r>
              <a:rPr lang="hr-HR" sz="2400" dirty="0" smtClean="0"/>
              <a:t>autu  </a:t>
            </a:r>
            <a:r>
              <a:rPr lang="hr-HR" sz="2400" dirty="0" smtClean="0"/>
              <a:t>koji nas sam odveze do odredišta</a:t>
            </a:r>
          </a:p>
          <a:p>
            <a:r>
              <a:rPr lang="hr-HR" sz="2400" dirty="0" smtClean="0"/>
              <a:t>Glavne tvrtke koje su zaintereisrane su Google i američka vojska</a:t>
            </a:r>
          </a:p>
          <a:p>
            <a:r>
              <a:rPr lang="hr-HR" sz="2400" dirty="0" smtClean="0"/>
              <a:t>Zanimljivo je da i luksuzniji automobili imaju luksuzniju opciju “cruise control”, koji upozorava na određene prepreke </a:t>
            </a:r>
          </a:p>
          <a:p>
            <a:r>
              <a:rPr lang="hr-HR" sz="2400" dirty="0" smtClean="0"/>
              <a:t>No,Ipak je Google postavio rekord,njihov je automobil uspio odvoziti 1607 km bez uprave vozača.</a:t>
            </a:r>
          </a:p>
          <a:p>
            <a:endParaRPr lang="hr-H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uziman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3456384" cy="2778933"/>
          </a:xfrm>
        </p:spPr>
      </p:pic>
      <p:pic>
        <p:nvPicPr>
          <p:cNvPr id="5" name="Picture 4" descr="23073-tesla_motors_autonomou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44824"/>
            <a:ext cx="4716016" cy="3145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2. 3D printer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400" dirty="0" smtClean="0"/>
              <a:t>3D ispis bi mogli opisati kao izradu prototipova koji su zasnovani na 3D tehnologiji </a:t>
            </a:r>
          </a:p>
          <a:p>
            <a:r>
              <a:rPr lang="hr-HR" sz="2400" dirty="0" smtClean="0"/>
              <a:t>Cilj je dobivanje fizičkih predmeta u prostoru</a:t>
            </a:r>
          </a:p>
          <a:p>
            <a:r>
              <a:rPr lang="hr-HR" sz="2400" dirty="0" smtClean="0"/>
              <a:t>Cijene 3D printera u zadnje vrijeme je pala i sada je oko par tisuća dolara,što je mnogo ako usporedimo par stotina tisuća dolara.</a:t>
            </a:r>
          </a:p>
          <a:p>
            <a:r>
              <a:rPr lang="hr-HR" sz="2400" dirty="0" smtClean="0"/>
              <a:t>Smatra se da bi trebali imati velik utjecaj na industriju</a:t>
            </a:r>
          </a:p>
          <a:p>
            <a:r>
              <a:rPr lang="hr-HR" sz="2400" dirty="0" smtClean="0"/>
              <a:t>Posebno za izradu oružja i medicinskih pomagala te u kućanstvu 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rint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3570889" cy="2376264"/>
          </a:xfrm>
        </p:spPr>
      </p:pic>
      <p:pic>
        <p:nvPicPr>
          <p:cNvPr id="5" name="Picture 4" descr="3d_touch_3d_pr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2736304" cy="2248901"/>
          </a:xfrm>
          <a:prstGeom prst="rect">
            <a:avLst/>
          </a:prstGeom>
        </p:spPr>
      </p:pic>
      <p:pic>
        <p:nvPicPr>
          <p:cNvPr id="6" name="Picture 5" descr="da-vinci-3d-printer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645024"/>
            <a:ext cx="3862109" cy="2812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Egzoskeleti(vojnici budućnosti)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Ova revolucionarna tehnologija postala je hit u vojnoj industriji </a:t>
            </a:r>
          </a:p>
          <a:p>
            <a:r>
              <a:rPr lang="hr-HR" sz="2400" dirty="0" smtClean="0"/>
              <a:t>Naime,radi se o oklopu koji bi vojniku dao štit ali i poboljšao bi svojstva potrebna za rat(oružje itd.)</a:t>
            </a:r>
          </a:p>
          <a:p>
            <a:r>
              <a:rPr lang="hr-HR" sz="2400" dirty="0" smtClean="0"/>
              <a:t>Do današnjih dana ovakve stvari mogli smo vidjeti u SF filmovima poput Avatara ili Elysiuma.</a:t>
            </a:r>
          </a:p>
          <a:p>
            <a:r>
              <a:rPr lang="hr-HR" sz="2400" dirty="0" smtClean="0"/>
              <a:t>Danas najrazvijeniji konkurent je Raytheon Sarcos XOS koji se koristi za logistiku i u vojne svrhe i daje svom korisniku povećanu snagu i izdržljivost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raytheon egzoskelet 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3810000" cy="2857500"/>
          </a:xfrm>
        </p:spPr>
      </p:pic>
      <p:pic>
        <p:nvPicPr>
          <p:cNvPr id="5" name="Picture 4" descr="raytheon egzoskelet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772816"/>
            <a:ext cx="4658122" cy="258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4.Google Glass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sz="2400" dirty="0" smtClean="0"/>
              <a:t>Google Glass je za sada jedan od najzanimljivijih i najtraženijih noviteta na svijetu</a:t>
            </a:r>
          </a:p>
          <a:p>
            <a:r>
              <a:rPr lang="hr-HR" sz="2400" dirty="0" smtClean="0"/>
              <a:t>Uz ove naočale možemo vidjeti proširenu stvarnost,dobijemo niz računalno dodanih podataka i objekata  i mogućnost korištenja društvenih mreža,snimanja itd.</a:t>
            </a:r>
          </a:p>
          <a:p>
            <a:r>
              <a:rPr lang="hr-HR" sz="2400" dirty="0" smtClean="0"/>
              <a:t>Prva upotreba Google Glassa će vjerojatno biti u marketingu i industriji oglašavanja te vjerojatno u izradi računalnih igara 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333</TotalTime>
  <Words>655</Words>
  <Application>Microsoft Office PowerPoint</Application>
  <PresentationFormat>On-screen Show (4:3)</PresentationFormat>
  <Paragraphs>76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DOPRINOSI MODERNIH TEHNOLOGIJA</vt:lpstr>
      <vt:lpstr>Slide 2</vt:lpstr>
      <vt:lpstr>1.Autonomni automobili</vt:lpstr>
      <vt:lpstr>Slide 4</vt:lpstr>
      <vt:lpstr> 2. 3D printer</vt:lpstr>
      <vt:lpstr>Slide 6</vt:lpstr>
      <vt:lpstr>3. Egzoskeleti(vojnici budućnosti)</vt:lpstr>
      <vt:lpstr>Slide 8</vt:lpstr>
      <vt:lpstr>4.Google Glass</vt:lpstr>
      <vt:lpstr>Slide 10</vt:lpstr>
      <vt:lpstr>5.Oculus Rift</vt:lpstr>
      <vt:lpstr>Slide 12</vt:lpstr>
      <vt:lpstr>6. Leap Motion</vt:lpstr>
      <vt:lpstr>Slide 14</vt:lpstr>
      <vt:lpstr>7. Cloud servisi</vt:lpstr>
      <vt:lpstr>Slide 16</vt:lpstr>
      <vt:lpstr>8. Bespilotne letjelice</vt:lpstr>
      <vt:lpstr>Slide 18</vt:lpstr>
      <vt:lpstr>9. Umjetnni udovi</vt:lpstr>
      <vt:lpstr>Slide 20</vt:lpstr>
      <vt:lpstr>10. Hologram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DOPRINOSI MODERNIH TEHNOLOGIJA</dc:title>
  <dc:creator>David</dc:creator>
  <cp:lastModifiedBy>Učenici</cp:lastModifiedBy>
  <cp:revision>34</cp:revision>
  <dcterms:created xsi:type="dcterms:W3CDTF">2014-11-03T19:56:30Z</dcterms:created>
  <dcterms:modified xsi:type="dcterms:W3CDTF">2014-11-05T16:49:51Z</dcterms:modified>
</cp:coreProperties>
</file>