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57" r:id="rId4"/>
    <p:sldId id="277" r:id="rId5"/>
    <p:sldId id="258" r:id="rId6"/>
    <p:sldId id="259" r:id="rId7"/>
    <p:sldId id="275" r:id="rId8"/>
    <p:sldId id="260" r:id="rId9"/>
    <p:sldId id="261" r:id="rId10"/>
    <p:sldId id="263" r:id="rId11"/>
    <p:sldId id="274" r:id="rId12"/>
    <p:sldId id="264" r:id="rId13"/>
    <p:sldId id="273" r:id="rId14"/>
    <p:sldId id="265" r:id="rId15"/>
    <p:sldId id="266" r:id="rId16"/>
    <p:sldId id="267" r:id="rId17"/>
    <p:sldId id="268" r:id="rId18"/>
    <p:sldId id="269" r:id="rId19"/>
    <p:sldId id="276" r:id="rId20"/>
    <p:sldId id="270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cenik\My%20Documents\Downloads\Istra&#382;iva&#269;ki%20ra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cenik\My%20Documents\Downloads\Istra&#382;iva&#269;ki%20ra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cenik\My%20Documents\Downloads\Istra&#382;iva&#269;ki%20ra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cenik\My%20Documents\Downloads\Istra&#382;iva&#269;ki%20ra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cenik\My%20Documents\Downloads\Istra&#382;iva&#269;ki%20r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hr-HR" sz="2400" dirty="0" smtClean="0">
                <a:latin typeface="+mn-lt"/>
                <a:cs typeface="Times New Roman" pitchFamily="18" charset="0"/>
              </a:rPr>
              <a:t>1. </a:t>
            </a:r>
            <a:r>
              <a:rPr lang="hr-HR" sz="2400" dirty="0">
                <a:latin typeface="+mn-lt"/>
                <a:cs typeface="Times New Roman" pitchFamily="18" charset="0"/>
              </a:rPr>
              <a:t>Koristiš</a:t>
            </a:r>
            <a:r>
              <a:rPr lang="hr-HR" sz="2400" baseline="0" dirty="0">
                <a:latin typeface="+mn-lt"/>
                <a:cs typeface="Times New Roman" pitchFamily="18" charset="0"/>
              </a:rPr>
              <a:t> li Internet?</a:t>
            </a:r>
            <a:endParaRPr lang="hr-HR" sz="2400" dirty="0">
              <a:latin typeface="+mn-lt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'1. Pitanje'!$B$3</c:f>
              <c:strCache>
                <c:ptCount val="1"/>
                <c:pt idx="0">
                  <c:v>1. B</c:v>
                </c:pt>
              </c:strCache>
            </c:strRef>
          </c:tx>
          <c:dLbls>
            <c:showVal val="1"/>
          </c:dLbls>
          <c:cat>
            <c:strRef>
              <c:f>'1. Pitanje'!$A$4:$A$5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'1. Pitanje'!$B$4:$B$5</c:f>
              <c:numCache>
                <c:formatCode>General</c:formatCode>
                <c:ptCount val="2"/>
                <c:pt idx="0">
                  <c:v>25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'1. Pitanje'!$C$3</c:f>
              <c:strCache>
                <c:ptCount val="1"/>
                <c:pt idx="0">
                  <c:v>2. C</c:v>
                </c:pt>
              </c:strCache>
            </c:strRef>
          </c:tx>
          <c:dLbls>
            <c:showVal val="1"/>
          </c:dLbls>
          <c:cat>
            <c:strRef>
              <c:f>'1. Pitanje'!$A$4:$A$5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'1. Pitanje'!$C$4:$C$5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</c:ser>
        <c:shape val="box"/>
        <c:axId val="58270848"/>
        <c:axId val="58272384"/>
        <c:axId val="0"/>
      </c:bar3DChart>
      <c:catAx>
        <c:axId val="582708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>
                <a:latin typeface="+mn-lt"/>
                <a:cs typeface="Times New Roman" pitchFamily="18" charset="0"/>
              </a:defRPr>
            </a:pPr>
            <a:endParaRPr lang="en-US"/>
          </a:p>
        </c:txPr>
        <c:crossAx val="58272384"/>
        <c:crosses val="autoZero"/>
        <c:auto val="1"/>
        <c:lblAlgn val="ctr"/>
        <c:lblOffset val="100"/>
      </c:catAx>
      <c:valAx>
        <c:axId val="582723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827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697603771750768"/>
          <c:y val="0.40883534236340791"/>
          <c:w val="8.3764703023233564E-2"/>
          <c:h val="0.17605125159550394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hr-HR" sz="2400" dirty="0" smtClean="0">
                <a:latin typeface="+mn-lt"/>
                <a:cs typeface="Times New Roman" pitchFamily="18" charset="0"/>
              </a:rPr>
              <a:t>2. </a:t>
            </a:r>
            <a:r>
              <a:rPr lang="hr-HR" sz="2400" dirty="0">
                <a:latin typeface="+mn-lt"/>
                <a:cs typeface="Times New Roman" pitchFamily="18" charset="0"/>
              </a:rPr>
              <a:t>Koliko</a:t>
            </a:r>
            <a:r>
              <a:rPr lang="hr-HR" sz="2400" baseline="0" dirty="0">
                <a:latin typeface="+mn-lt"/>
                <a:cs typeface="Times New Roman" pitchFamily="18" charset="0"/>
              </a:rPr>
              <a:t> vremena dnevno provodiš na Internetu?</a:t>
            </a:r>
            <a:endParaRPr lang="hr-HR" sz="2400" dirty="0">
              <a:latin typeface="+mn-lt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'2. pitanje'!$B$3</c:f>
              <c:strCache>
                <c:ptCount val="1"/>
                <c:pt idx="0">
                  <c:v>1.  B</c:v>
                </c:pt>
              </c:strCache>
            </c:strRef>
          </c:tx>
          <c:dLbls>
            <c:showVal val="1"/>
          </c:dLbls>
          <c:cat>
            <c:strRef>
              <c:f>'2. pitanje'!$A$4:$A$6</c:f>
              <c:strCache>
                <c:ptCount val="3"/>
                <c:pt idx="0">
                  <c:v>Do sat vremena</c:v>
                </c:pt>
                <c:pt idx="1">
                  <c:v>Više od dva sata</c:v>
                </c:pt>
                <c:pt idx="2">
                  <c:v>Više od četiri sata</c:v>
                </c:pt>
              </c:strCache>
            </c:strRef>
          </c:cat>
          <c:val>
            <c:numRef>
              <c:f>'2. pitanje'!$B$4:$B$6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'2. pitanje'!$C$3</c:f>
              <c:strCache>
                <c:ptCount val="1"/>
                <c:pt idx="0">
                  <c:v>2. C</c:v>
                </c:pt>
              </c:strCache>
            </c:strRef>
          </c:tx>
          <c:dLbls>
            <c:showVal val="1"/>
          </c:dLbls>
          <c:cat>
            <c:strRef>
              <c:f>'2. pitanje'!$A$4:$A$6</c:f>
              <c:strCache>
                <c:ptCount val="3"/>
                <c:pt idx="0">
                  <c:v>Do sat vremena</c:v>
                </c:pt>
                <c:pt idx="1">
                  <c:v>Više od dva sata</c:v>
                </c:pt>
                <c:pt idx="2">
                  <c:v>Više od četiri sata</c:v>
                </c:pt>
              </c:strCache>
            </c:strRef>
          </c:cat>
          <c:val>
            <c:numRef>
              <c:f>'2. pitanje'!$C$4:$C$6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</c:ser>
        <c:shape val="box"/>
        <c:axId val="58318208"/>
        <c:axId val="58467456"/>
        <c:axId val="0"/>
      </c:bar3DChart>
      <c:catAx>
        <c:axId val="58318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+mn-lt"/>
                <a:cs typeface="Times New Roman" pitchFamily="18" charset="0"/>
              </a:defRPr>
            </a:pPr>
            <a:endParaRPr lang="en-US"/>
          </a:p>
        </c:txPr>
        <c:crossAx val="58467456"/>
        <c:crosses val="autoZero"/>
        <c:auto val="1"/>
        <c:lblAlgn val="ctr"/>
        <c:lblOffset val="100"/>
      </c:catAx>
      <c:valAx>
        <c:axId val="58467456"/>
        <c:scaling>
          <c:orientation val="minMax"/>
        </c:scaling>
        <c:axPos val="l"/>
        <c:majorGridlines/>
        <c:numFmt formatCode="General" sourceLinked="1"/>
        <c:tickLblPos val="nextTo"/>
        <c:crossAx val="583182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latin typeface="+mn-lt"/>
              <a:cs typeface="Times New Roman" pitchFamily="18" charset="0"/>
            </a:defRPr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hr-HR" sz="2400" dirty="0" smtClean="0"/>
              <a:t>3. </a:t>
            </a:r>
            <a:r>
              <a:rPr lang="hr-HR" sz="2400" dirty="0"/>
              <a:t>U</a:t>
            </a:r>
            <a:r>
              <a:rPr lang="hr-HR" sz="2400" baseline="0" dirty="0"/>
              <a:t> koju svrhu najčešće koristiš Internet?</a:t>
            </a:r>
            <a:endParaRPr lang="hr-HR" sz="24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'3. Pitanje'!$B$3</c:f>
              <c:strCache>
                <c:ptCount val="1"/>
                <c:pt idx="0">
                  <c:v>1. B</c:v>
                </c:pt>
              </c:strCache>
            </c:strRef>
          </c:tx>
          <c:dLbls>
            <c:showVal val="1"/>
          </c:dLbls>
          <c:cat>
            <c:strRef>
              <c:f>'3. Pitanje'!$A$4:$A$6</c:f>
              <c:strCache>
                <c:ptCount val="3"/>
                <c:pt idx="0">
                  <c:v>Za školu i učenje</c:v>
                </c:pt>
                <c:pt idx="1">
                  <c:v>Za zabavu, gledanje filmova, slušanje glazbe</c:v>
                </c:pt>
                <c:pt idx="2">
                  <c:v>Za komunikaciju sa prijateljima ili rodbinom</c:v>
                </c:pt>
              </c:strCache>
            </c:strRef>
          </c:cat>
          <c:val>
            <c:numRef>
              <c:f>'3. Pitanje'!$B$4:$B$6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'3. Pitanje'!$C$3</c:f>
              <c:strCache>
                <c:ptCount val="1"/>
                <c:pt idx="0">
                  <c:v>2. C</c:v>
                </c:pt>
              </c:strCache>
            </c:strRef>
          </c:tx>
          <c:dLbls>
            <c:showVal val="1"/>
          </c:dLbls>
          <c:cat>
            <c:strRef>
              <c:f>'3. Pitanje'!$A$4:$A$6</c:f>
              <c:strCache>
                <c:ptCount val="3"/>
                <c:pt idx="0">
                  <c:v>Za školu i učenje</c:v>
                </c:pt>
                <c:pt idx="1">
                  <c:v>Za zabavu, gledanje filmova, slušanje glazbe</c:v>
                </c:pt>
                <c:pt idx="2">
                  <c:v>Za komunikaciju sa prijateljima ili rodbinom</c:v>
                </c:pt>
              </c:strCache>
            </c:strRef>
          </c:cat>
          <c:val>
            <c:numRef>
              <c:f>'3. Pitanje'!$C$4:$C$6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13</c:v>
                </c:pt>
              </c:numCache>
            </c:numRef>
          </c:val>
        </c:ser>
        <c:shape val="box"/>
        <c:axId val="58493952"/>
        <c:axId val="58508032"/>
        <c:axId val="0"/>
      </c:bar3DChart>
      <c:catAx>
        <c:axId val="58493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+mn-lt"/>
                <a:cs typeface="Times New Roman" pitchFamily="18" charset="0"/>
              </a:defRPr>
            </a:pPr>
            <a:endParaRPr lang="en-US"/>
          </a:p>
        </c:txPr>
        <c:crossAx val="58508032"/>
        <c:crosses val="autoZero"/>
        <c:auto val="1"/>
        <c:lblAlgn val="ctr"/>
        <c:lblOffset val="100"/>
      </c:catAx>
      <c:valAx>
        <c:axId val="58508032"/>
        <c:scaling>
          <c:orientation val="minMax"/>
        </c:scaling>
        <c:axPos val="l"/>
        <c:majorGridlines/>
        <c:numFmt formatCode="General" sourceLinked="1"/>
        <c:tickLblPos val="nextTo"/>
        <c:crossAx val="584939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latin typeface="+mn-lt"/>
              <a:cs typeface="Times New Roman" pitchFamily="18" charset="0"/>
            </a:defRPr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hr-HR" sz="2400" dirty="0" smtClean="0">
                <a:latin typeface="+mn-lt"/>
                <a:cs typeface="Times New Roman" pitchFamily="18" charset="0"/>
              </a:rPr>
              <a:t>4.</a:t>
            </a:r>
            <a:r>
              <a:rPr lang="hr-HR" sz="2400" baseline="0" dirty="0" smtClean="0">
                <a:latin typeface="+mn-lt"/>
                <a:cs typeface="Times New Roman" pitchFamily="18" charset="0"/>
              </a:rPr>
              <a:t> </a:t>
            </a:r>
            <a:r>
              <a:rPr lang="hr-HR" sz="2400" dirty="0" smtClean="0">
                <a:latin typeface="+mn-lt"/>
                <a:cs typeface="Times New Roman" pitchFamily="18" charset="0"/>
              </a:rPr>
              <a:t>Kupuješ</a:t>
            </a:r>
            <a:r>
              <a:rPr lang="hr-HR" sz="2400" baseline="0" dirty="0" smtClean="0">
                <a:latin typeface="+mn-lt"/>
                <a:cs typeface="Times New Roman" pitchFamily="18" charset="0"/>
              </a:rPr>
              <a:t>  </a:t>
            </a:r>
            <a:r>
              <a:rPr lang="hr-HR" sz="2400" baseline="0" dirty="0">
                <a:latin typeface="+mn-lt"/>
                <a:cs typeface="Times New Roman" pitchFamily="18" charset="0"/>
              </a:rPr>
              <a:t>li stvari preko Interneta?</a:t>
            </a:r>
            <a:endParaRPr lang="hr-HR" sz="2400" dirty="0">
              <a:latin typeface="+mn-lt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'4. Pitanje'!$B$3</c:f>
              <c:strCache>
                <c:ptCount val="1"/>
                <c:pt idx="0">
                  <c:v>1. B</c:v>
                </c:pt>
              </c:strCache>
            </c:strRef>
          </c:tx>
          <c:dLbls>
            <c:showVal val="1"/>
          </c:dLbls>
          <c:cat>
            <c:strRef>
              <c:f>'4. Pitanje'!$A$4:$A$5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'4. Pitanje'!$B$4:$B$5</c:f>
              <c:numCache>
                <c:formatCode>General</c:formatCode>
                <c:ptCount val="2"/>
                <c:pt idx="0">
                  <c:v>8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'4. Pitanje'!$C$3</c:f>
              <c:strCache>
                <c:ptCount val="1"/>
                <c:pt idx="0">
                  <c:v>2. C</c:v>
                </c:pt>
              </c:strCache>
            </c:strRef>
          </c:tx>
          <c:dLbls>
            <c:showVal val="1"/>
          </c:dLbls>
          <c:cat>
            <c:strRef>
              <c:f>'4. Pitanje'!$A$4:$A$5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'4. Pitanje'!$C$4:$C$5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</c:ser>
        <c:shape val="box"/>
        <c:axId val="59062912"/>
        <c:axId val="59076992"/>
        <c:axId val="0"/>
      </c:bar3DChart>
      <c:catAx>
        <c:axId val="59062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+mn-lt"/>
                <a:cs typeface="Times New Roman" pitchFamily="18" charset="0"/>
              </a:defRPr>
            </a:pPr>
            <a:endParaRPr lang="en-US"/>
          </a:p>
        </c:txPr>
        <c:crossAx val="59076992"/>
        <c:crosses val="autoZero"/>
        <c:auto val="1"/>
        <c:lblAlgn val="ctr"/>
        <c:lblOffset val="100"/>
      </c:catAx>
      <c:valAx>
        <c:axId val="59076992"/>
        <c:scaling>
          <c:orientation val="minMax"/>
        </c:scaling>
        <c:axPos val="l"/>
        <c:majorGridlines/>
        <c:numFmt formatCode="General" sourceLinked="1"/>
        <c:tickLblPos val="nextTo"/>
        <c:crossAx val="590629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latin typeface="+mn-lt"/>
              <a:cs typeface="Times New Roman" pitchFamily="18" charset="0"/>
            </a:defRPr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>
              <a:defRPr/>
            </a:pPr>
            <a:r>
              <a:rPr lang="hr-HR" sz="2400" dirty="0" smtClean="0">
                <a:latin typeface="+mn-lt"/>
                <a:cs typeface="Times New Roman" pitchFamily="18" charset="0"/>
              </a:rPr>
              <a:t>5. </a:t>
            </a:r>
            <a:r>
              <a:rPr lang="hr-HR" sz="2400" dirty="0">
                <a:latin typeface="+mn-lt"/>
                <a:cs typeface="Times New Roman" pitchFamily="18" charset="0"/>
              </a:rPr>
              <a:t>Što</a:t>
            </a:r>
            <a:r>
              <a:rPr lang="hr-HR" sz="2400" baseline="0" dirty="0">
                <a:latin typeface="+mn-lt"/>
                <a:cs typeface="Times New Roman" pitchFamily="18" charset="0"/>
              </a:rPr>
              <a:t> kupuješ preko Interneta?</a:t>
            </a:r>
            <a:endParaRPr lang="hr-HR" sz="2400" dirty="0">
              <a:latin typeface="+mn-lt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829986277888035"/>
          <c:y val="2.7777740873813041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'5. pitanje'!$B$3</c:f>
              <c:strCache>
                <c:ptCount val="1"/>
                <c:pt idx="0">
                  <c:v>1. B</c:v>
                </c:pt>
              </c:strCache>
            </c:strRef>
          </c:tx>
          <c:dLbls>
            <c:showVal val="1"/>
          </c:dLbls>
          <c:cat>
            <c:strRef>
              <c:f>'5. pitanje'!$A$4:$A$6</c:f>
              <c:strCache>
                <c:ptCount val="3"/>
                <c:pt idx="0">
                  <c:v>Odjeću</c:v>
                </c:pt>
                <c:pt idx="1">
                  <c:v>Tehnologiju</c:v>
                </c:pt>
                <c:pt idx="2">
                  <c:v>Knjige</c:v>
                </c:pt>
              </c:strCache>
            </c:strRef>
          </c:cat>
          <c:val>
            <c:numRef>
              <c:f>'5. pitanje'!$B$4:$B$6</c:f>
              <c:numCache>
                <c:formatCode>General</c:formatCode>
                <c:ptCount val="3"/>
                <c:pt idx="0">
                  <c:v>7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'5. pitanje'!$C$3</c:f>
              <c:strCache>
                <c:ptCount val="1"/>
                <c:pt idx="0">
                  <c:v>2. C</c:v>
                </c:pt>
              </c:strCache>
            </c:strRef>
          </c:tx>
          <c:dLbls>
            <c:showVal val="1"/>
          </c:dLbls>
          <c:cat>
            <c:strRef>
              <c:f>'5. pitanje'!$A$4:$A$6</c:f>
              <c:strCache>
                <c:ptCount val="3"/>
                <c:pt idx="0">
                  <c:v>Odjeću</c:v>
                </c:pt>
                <c:pt idx="1">
                  <c:v>Tehnologiju</c:v>
                </c:pt>
                <c:pt idx="2">
                  <c:v>Knjige</c:v>
                </c:pt>
              </c:strCache>
            </c:strRef>
          </c:cat>
          <c:val>
            <c:numRef>
              <c:f>'5. pitanje'!$C$4:$C$6</c:f>
              <c:numCache>
                <c:formatCode>General</c:formatCode>
                <c:ptCount val="3"/>
                <c:pt idx="0">
                  <c:v>9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hape val="box"/>
        <c:axId val="59103488"/>
        <c:axId val="59117568"/>
        <c:axId val="0"/>
      </c:bar3DChart>
      <c:catAx>
        <c:axId val="59103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117568"/>
        <c:crosses val="autoZero"/>
        <c:auto val="1"/>
        <c:lblAlgn val="ctr"/>
        <c:lblOffset val="100"/>
      </c:catAx>
      <c:valAx>
        <c:axId val="59117568"/>
        <c:scaling>
          <c:orientation val="minMax"/>
        </c:scaling>
        <c:axPos val="l"/>
        <c:majorGridlines/>
        <c:numFmt formatCode="General" sourceLinked="1"/>
        <c:tickLblPos val="nextTo"/>
        <c:crossAx val="591034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E43DB-F207-49D6-BCC4-7FB8EBF5927B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E0BF1CC-C05B-47F8-AEA5-206018C39C65}">
      <dgm:prSet phldrT="[Tekst]"/>
      <dgm:spPr/>
      <dgm:t>
        <a:bodyPr/>
        <a:lstStyle/>
        <a:p>
          <a:r>
            <a:rPr lang="hr-HR" dirty="0" smtClean="0"/>
            <a:t>15-24 godine</a:t>
          </a:r>
          <a:endParaRPr lang="hr-HR" dirty="0"/>
        </a:p>
      </dgm:t>
    </dgm:pt>
    <dgm:pt modelId="{81100EF0-76EF-4244-8790-BB229759A3C2}" type="parTrans" cxnId="{6E8B6EE2-4173-459D-BDDD-1568661E1414}">
      <dgm:prSet/>
      <dgm:spPr/>
      <dgm:t>
        <a:bodyPr/>
        <a:lstStyle/>
        <a:p>
          <a:endParaRPr lang="hr-HR"/>
        </a:p>
      </dgm:t>
    </dgm:pt>
    <dgm:pt modelId="{A6F43B15-D4BF-4AC1-8277-0CEFEE0E6F8C}" type="sibTrans" cxnId="{6E8B6EE2-4173-459D-BDDD-1568661E1414}">
      <dgm:prSet/>
      <dgm:spPr/>
      <dgm:t>
        <a:bodyPr/>
        <a:lstStyle/>
        <a:p>
          <a:endParaRPr lang="hr-HR"/>
        </a:p>
      </dgm:t>
    </dgm:pt>
    <dgm:pt modelId="{7686257E-253D-4D34-8072-0B28F14167C5}">
      <dgm:prSet phldrT="[Tekst]"/>
      <dgm:spPr/>
      <dgm:t>
        <a:bodyPr/>
        <a:lstStyle/>
        <a:p>
          <a:r>
            <a:rPr lang="hr-HR" dirty="0" smtClean="0"/>
            <a:t>3% ne koristi Internet</a:t>
          </a:r>
          <a:endParaRPr lang="hr-HR" dirty="0"/>
        </a:p>
      </dgm:t>
    </dgm:pt>
    <dgm:pt modelId="{5F99862A-49F8-44B8-B1F6-74AE903FFF61}" type="parTrans" cxnId="{8E9C4937-7514-46BE-9032-382A21B7A1C0}">
      <dgm:prSet/>
      <dgm:spPr/>
      <dgm:t>
        <a:bodyPr/>
        <a:lstStyle/>
        <a:p>
          <a:endParaRPr lang="hr-HR"/>
        </a:p>
      </dgm:t>
    </dgm:pt>
    <dgm:pt modelId="{D05D19A5-DC02-42EE-9ECC-D700261EC4F5}" type="sibTrans" cxnId="{8E9C4937-7514-46BE-9032-382A21B7A1C0}">
      <dgm:prSet/>
      <dgm:spPr/>
      <dgm:t>
        <a:bodyPr/>
        <a:lstStyle/>
        <a:p>
          <a:endParaRPr lang="hr-HR"/>
        </a:p>
      </dgm:t>
    </dgm:pt>
    <dgm:pt modelId="{8DF64FF9-ADFA-416C-BDCB-8FB59DB6371B}">
      <dgm:prSet phldrT="[Tekst]"/>
      <dgm:spPr/>
      <dgm:t>
        <a:bodyPr/>
        <a:lstStyle/>
        <a:p>
          <a:r>
            <a:rPr lang="hr-HR" dirty="0" smtClean="0"/>
            <a:t>24-34 godine</a:t>
          </a:r>
          <a:endParaRPr lang="hr-HR" dirty="0"/>
        </a:p>
      </dgm:t>
    </dgm:pt>
    <dgm:pt modelId="{B68A0412-6632-4BA6-841E-AB631C5468E3}" type="parTrans" cxnId="{E6F2F065-1F4D-43F4-8C6D-2D8E940BF2D2}">
      <dgm:prSet/>
      <dgm:spPr/>
      <dgm:t>
        <a:bodyPr/>
        <a:lstStyle/>
        <a:p>
          <a:endParaRPr lang="hr-HR"/>
        </a:p>
      </dgm:t>
    </dgm:pt>
    <dgm:pt modelId="{E10A1406-FD58-4A56-AE55-0F2A874E80C0}" type="sibTrans" cxnId="{E6F2F065-1F4D-43F4-8C6D-2D8E940BF2D2}">
      <dgm:prSet/>
      <dgm:spPr/>
      <dgm:t>
        <a:bodyPr/>
        <a:lstStyle/>
        <a:p>
          <a:endParaRPr lang="hr-HR"/>
        </a:p>
      </dgm:t>
    </dgm:pt>
    <dgm:pt modelId="{B416CB96-E257-42BD-9723-F765393A3AAC}">
      <dgm:prSet phldrT="[Tekst]"/>
      <dgm:spPr/>
      <dgm:t>
        <a:bodyPr/>
        <a:lstStyle/>
        <a:p>
          <a:r>
            <a:rPr lang="hr-HR" dirty="0" smtClean="0"/>
            <a:t>7% ne koristi Internet</a:t>
          </a:r>
          <a:endParaRPr lang="hr-HR" dirty="0"/>
        </a:p>
      </dgm:t>
    </dgm:pt>
    <dgm:pt modelId="{F19095E4-209E-450C-9E27-DBF80568A859}" type="parTrans" cxnId="{9C6EBF4E-7BD0-477B-96F0-E80A4BACDAFF}">
      <dgm:prSet/>
      <dgm:spPr/>
      <dgm:t>
        <a:bodyPr/>
        <a:lstStyle/>
        <a:p>
          <a:endParaRPr lang="hr-HR"/>
        </a:p>
      </dgm:t>
    </dgm:pt>
    <dgm:pt modelId="{848F11F2-DB67-4E8D-AF55-594363B6C9FB}" type="sibTrans" cxnId="{9C6EBF4E-7BD0-477B-96F0-E80A4BACDAFF}">
      <dgm:prSet/>
      <dgm:spPr/>
      <dgm:t>
        <a:bodyPr/>
        <a:lstStyle/>
        <a:p>
          <a:endParaRPr lang="hr-HR"/>
        </a:p>
      </dgm:t>
    </dgm:pt>
    <dgm:pt modelId="{0E7EDE13-C026-4A5B-8A22-D95C9871AC5C}">
      <dgm:prSet/>
      <dgm:spPr/>
      <dgm:t>
        <a:bodyPr/>
        <a:lstStyle/>
        <a:p>
          <a:r>
            <a:rPr lang="hr-HR" dirty="0" smtClean="0"/>
            <a:t>Preko 65 godina</a:t>
          </a:r>
          <a:endParaRPr lang="hr-HR" dirty="0"/>
        </a:p>
      </dgm:t>
    </dgm:pt>
    <dgm:pt modelId="{8E7F80D2-641A-4862-80A5-6872B228AE98}" type="parTrans" cxnId="{644C536E-AB8B-4C9C-8F87-4027649D9754}">
      <dgm:prSet/>
      <dgm:spPr/>
      <dgm:t>
        <a:bodyPr/>
        <a:lstStyle/>
        <a:p>
          <a:endParaRPr lang="hr-HR"/>
        </a:p>
      </dgm:t>
    </dgm:pt>
    <dgm:pt modelId="{C6623FFD-433D-4C33-8C3C-0539717332BC}" type="sibTrans" cxnId="{644C536E-AB8B-4C9C-8F87-4027649D9754}">
      <dgm:prSet/>
      <dgm:spPr/>
      <dgm:t>
        <a:bodyPr/>
        <a:lstStyle/>
        <a:p>
          <a:endParaRPr lang="hr-HR"/>
        </a:p>
      </dgm:t>
    </dgm:pt>
    <dgm:pt modelId="{D2ED7439-4D7B-4BA8-ADBC-5BB3EA9B6857}">
      <dgm:prSet/>
      <dgm:spPr/>
      <dgm:t>
        <a:bodyPr/>
        <a:lstStyle/>
        <a:p>
          <a:r>
            <a:rPr lang="hr-HR" dirty="0" smtClean="0"/>
            <a:t>10%  koristi Internet</a:t>
          </a:r>
          <a:endParaRPr lang="hr-HR" dirty="0"/>
        </a:p>
      </dgm:t>
    </dgm:pt>
    <dgm:pt modelId="{9D7E01ED-9901-4839-A198-B86F2CA4696A}" type="parTrans" cxnId="{979EEE76-6FBF-4FC5-8C9B-7782528C64DB}">
      <dgm:prSet/>
      <dgm:spPr/>
      <dgm:t>
        <a:bodyPr/>
        <a:lstStyle/>
        <a:p>
          <a:endParaRPr lang="hr-HR"/>
        </a:p>
      </dgm:t>
    </dgm:pt>
    <dgm:pt modelId="{23FA7BF2-384C-4311-A19B-0BD29B427AA3}" type="sibTrans" cxnId="{979EEE76-6FBF-4FC5-8C9B-7782528C64DB}">
      <dgm:prSet/>
      <dgm:spPr/>
      <dgm:t>
        <a:bodyPr/>
        <a:lstStyle/>
        <a:p>
          <a:endParaRPr lang="hr-HR"/>
        </a:p>
      </dgm:t>
    </dgm:pt>
    <dgm:pt modelId="{3B5A4BF6-485D-4945-B571-D2490155C6CC}" type="pres">
      <dgm:prSet presAssocID="{1DDE43DB-F207-49D6-BCC4-7FB8EBF5927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A44B0548-A6FB-4F61-ADB0-BD9B9FB2E3CC}" type="pres">
      <dgm:prSet presAssocID="{DE0BF1CC-C05B-47F8-AEA5-206018C39C65}" presName="linNode" presStyleCnt="0"/>
      <dgm:spPr/>
    </dgm:pt>
    <dgm:pt modelId="{C6DE4F9D-4183-43ED-979F-D1E314B6E2E5}" type="pres">
      <dgm:prSet presAssocID="{DE0BF1CC-C05B-47F8-AEA5-206018C39C6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AB807F-0E2C-4053-9246-AAD68905EB5F}" type="pres">
      <dgm:prSet presAssocID="{DE0BF1CC-C05B-47F8-AEA5-206018C39C6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C676CC-8ADC-4D03-8464-A9D69C4BEBA1}" type="pres">
      <dgm:prSet presAssocID="{A6F43B15-D4BF-4AC1-8277-0CEFEE0E6F8C}" presName="spacing" presStyleCnt="0"/>
      <dgm:spPr/>
    </dgm:pt>
    <dgm:pt modelId="{25830323-831C-475A-AA3B-CF07B769A78F}" type="pres">
      <dgm:prSet presAssocID="{8DF64FF9-ADFA-416C-BDCB-8FB59DB6371B}" presName="linNode" presStyleCnt="0"/>
      <dgm:spPr/>
    </dgm:pt>
    <dgm:pt modelId="{7C4DF465-3E82-4980-B7E3-0E345330ACD7}" type="pres">
      <dgm:prSet presAssocID="{8DF64FF9-ADFA-416C-BDCB-8FB59DB6371B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30FB9F-63DC-46FC-A115-41B65F2FC8E9}" type="pres">
      <dgm:prSet presAssocID="{8DF64FF9-ADFA-416C-BDCB-8FB59DB6371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9A63EE-8963-48B3-BCE4-C9A823D58318}" type="pres">
      <dgm:prSet presAssocID="{E10A1406-FD58-4A56-AE55-0F2A874E80C0}" presName="spacing" presStyleCnt="0"/>
      <dgm:spPr/>
    </dgm:pt>
    <dgm:pt modelId="{6330D6AD-6427-47B9-9FCC-0F43B771A9F1}" type="pres">
      <dgm:prSet presAssocID="{0E7EDE13-C026-4A5B-8A22-D95C9871AC5C}" presName="linNode" presStyleCnt="0"/>
      <dgm:spPr/>
    </dgm:pt>
    <dgm:pt modelId="{E6A77CE9-81D7-4966-A9B8-DEAAE8A43379}" type="pres">
      <dgm:prSet presAssocID="{0E7EDE13-C026-4A5B-8A22-D95C9871AC5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499C87-405C-463E-BF9D-36B8C81AE354}" type="pres">
      <dgm:prSet presAssocID="{0E7EDE13-C026-4A5B-8A22-D95C9871AC5C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6F2F065-1F4D-43F4-8C6D-2D8E940BF2D2}" srcId="{1DDE43DB-F207-49D6-BCC4-7FB8EBF5927B}" destId="{8DF64FF9-ADFA-416C-BDCB-8FB59DB6371B}" srcOrd="1" destOrd="0" parTransId="{B68A0412-6632-4BA6-841E-AB631C5468E3}" sibTransId="{E10A1406-FD58-4A56-AE55-0F2A874E80C0}"/>
    <dgm:cxn modelId="{1C988244-FCC1-41B3-9819-5B6E47061177}" type="presOf" srcId="{0E7EDE13-C026-4A5B-8A22-D95C9871AC5C}" destId="{E6A77CE9-81D7-4966-A9B8-DEAAE8A43379}" srcOrd="0" destOrd="0" presId="urn:microsoft.com/office/officeart/2005/8/layout/vList6"/>
    <dgm:cxn modelId="{8E9C4937-7514-46BE-9032-382A21B7A1C0}" srcId="{DE0BF1CC-C05B-47F8-AEA5-206018C39C65}" destId="{7686257E-253D-4D34-8072-0B28F14167C5}" srcOrd="0" destOrd="0" parTransId="{5F99862A-49F8-44B8-B1F6-74AE903FFF61}" sibTransId="{D05D19A5-DC02-42EE-9ECC-D700261EC4F5}"/>
    <dgm:cxn modelId="{5D2DB712-9606-422F-9E48-AECBA34B2CA8}" type="presOf" srcId="{1DDE43DB-F207-49D6-BCC4-7FB8EBF5927B}" destId="{3B5A4BF6-485D-4945-B571-D2490155C6CC}" srcOrd="0" destOrd="0" presId="urn:microsoft.com/office/officeart/2005/8/layout/vList6"/>
    <dgm:cxn modelId="{D5B49E66-AE1F-4E91-AF51-924561E89D03}" type="presOf" srcId="{B416CB96-E257-42BD-9723-F765393A3AAC}" destId="{6830FB9F-63DC-46FC-A115-41B65F2FC8E9}" srcOrd="0" destOrd="0" presId="urn:microsoft.com/office/officeart/2005/8/layout/vList6"/>
    <dgm:cxn modelId="{979EEE76-6FBF-4FC5-8C9B-7782528C64DB}" srcId="{0E7EDE13-C026-4A5B-8A22-D95C9871AC5C}" destId="{D2ED7439-4D7B-4BA8-ADBC-5BB3EA9B6857}" srcOrd="0" destOrd="0" parTransId="{9D7E01ED-9901-4839-A198-B86F2CA4696A}" sibTransId="{23FA7BF2-384C-4311-A19B-0BD29B427AA3}"/>
    <dgm:cxn modelId="{74F90967-2984-407E-A3EF-46EBD39A0A36}" type="presOf" srcId="{8DF64FF9-ADFA-416C-BDCB-8FB59DB6371B}" destId="{7C4DF465-3E82-4980-B7E3-0E345330ACD7}" srcOrd="0" destOrd="0" presId="urn:microsoft.com/office/officeart/2005/8/layout/vList6"/>
    <dgm:cxn modelId="{6E8B6EE2-4173-459D-BDDD-1568661E1414}" srcId="{1DDE43DB-F207-49D6-BCC4-7FB8EBF5927B}" destId="{DE0BF1CC-C05B-47F8-AEA5-206018C39C65}" srcOrd="0" destOrd="0" parTransId="{81100EF0-76EF-4244-8790-BB229759A3C2}" sibTransId="{A6F43B15-D4BF-4AC1-8277-0CEFEE0E6F8C}"/>
    <dgm:cxn modelId="{644C536E-AB8B-4C9C-8F87-4027649D9754}" srcId="{1DDE43DB-F207-49D6-BCC4-7FB8EBF5927B}" destId="{0E7EDE13-C026-4A5B-8A22-D95C9871AC5C}" srcOrd="2" destOrd="0" parTransId="{8E7F80D2-641A-4862-80A5-6872B228AE98}" sibTransId="{C6623FFD-433D-4C33-8C3C-0539717332BC}"/>
    <dgm:cxn modelId="{8A859CD0-153B-4A76-B7BC-007B52F0FF60}" type="presOf" srcId="{7686257E-253D-4D34-8072-0B28F14167C5}" destId="{43AB807F-0E2C-4053-9246-AAD68905EB5F}" srcOrd="0" destOrd="0" presId="urn:microsoft.com/office/officeart/2005/8/layout/vList6"/>
    <dgm:cxn modelId="{E8B27D36-790F-4949-AE9B-5F30C3E41CE3}" type="presOf" srcId="{DE0BF1CC-C05B-47F8-AEA5-206018C39C65}" destId="{C6DE4F9D-4183-43ED-979F-D1E314B6E2E5}" srcOrd="0" destOrd="0" presId="urn:microsoft.com/office/officeart/2005/8/layout/vList6"/>
    <dgm:cxn modelId="{C182B2C5-BC5A-4E9D-87E0-F3944ED0B036}" type="presOf" srcId="{D2ED7439-4D7B-4BA8-ADBC-5BB3EA9B6857}" destId="{E9499C87-405C-463E-BF9D-36B8C81AE354}" srcOrd="0" destOrd="0" presId="urn:microsoft.com/office/officeart/2005/8/layout/vList6"/>
    <dgm:cxn modelId="{9C6EBF4E-7BD0-477B-96F0-E80A4BACDAFF}" srcId="{8DF64FF9-ADFA-416C-BDCB-8FB59DB6371B}" destId="{B416CB96-E257-42BD-9723-F765393A3AAC}" srcOrd="0" destOrd="0" parTransId="{F19095E4-209E-450C-9E27-DBF80568A859}" sibTransId="{848F11F2-DB67-4E8D-AF55-594363B6C9FB}"/>
    <dgm:cxn modelId="{7C146ABD-9C19-4C2B-BA2F-569985712403}" type="presParOf" srcId="{3B5A4BF6-485D-4945-B571-D2490155C6CC}" destId="{A44B0548-A6FB-4F61-ADB0-BD9B9FB2E3CC}" srcOrd="0" destOrd="0" presId="urn:microsoft.com/office/officeart/2005/8/layout/vList6"/>
    <dgm:cxn modelId="{8A0AD7D7-338E-4A98-BD9E-E22886AA7148}" type="presParOf" srcId="{A44B0548-A6FB-4F61-ADB0-BD9B9FB2E3CC}" destId="{C6DE4F9D-4183-43ED-979F-D1E314B6E2E5}" srcOrd="0" destOrd="0" presId="urn:microsoft.com/office/officeart/2005/8/layout/vList6"/>
    <dgm:cxn modelId="{187B3D67-0505-4081-AF01-7DCB0167AD4C}" type="presParOf" srcId="{A44B0548-A6FB-4F61-ADB0-BD9B9FB2E3CC}" destId="{43AB807F-0E2C-4053-9246-AAD68905EB5F}" srcOrd="1" destOrd="0" presId="urn:microsoft.com/office/officeart/2005/8/layout/vList6"/>
    <dgm:cxn modelId="{AA5E57E6-EB8C-498E-840B-0803B7AB18D3}" type="presParOf" srcId="{3B5A4BF6-485D-4945-B571-D2490155C6CC}" destId="{B2C676CC-8ADC-4D03-8464-A9D69C4BEBA1}" srcOrd="1" destOrd="0" presId="urn:microsoft.com/office/officeart/2005/8/layout/vList6"/>
    <dgm:cxn modelId="{5A426BC0-9A6A-4AB8-972E-9ED41D4A7F9A}" type="presParOf" srcId="{3B5A4BF6-485D-4945-B571-D2490155C6CC}" destId="{25830323-831C-475A-AA3B-CF07B769A78F}" srcOrd="2" destOrd="0" presId="urn:microsoft.com/office/officeart/2005/8/layout/vList6"/>
    <dgm:cxn modelId="{66CE8EFC-66F8-4FB3-8236-EF3C84F4002E}" type="presParOf" srcId="{25830323-831C-475A-AA3B-CF07B769A78F}" destId="{7C4DF465-3E82-4980-B7E3-0E345330ACD7}" srcOrd="0" destOrd="0" presId="urn:microsoft.com/office/officeart/2005/8/layout/vList6"/>
    <dgm:cxn modelId="{D73B50AF-7E6A-4CB9-BE7B-51B8DE9B42F0}" type="presParOf" srcId="{25830323-831C-475A-AA3B-CF07B769A78F}" destId="{6830FB9F-63DC-46FC-A115-41B65F2FC8E9}" srcOrd="1" destOrd="0" presId="urn:microsoft.com/office/officeart/2005/8/layout/vList6"/>
    <dgm:cxn modelId="{F63B13E7-9C00-4C41-8B99-171471715047}" type="presParOf" srcId="{3B5A4BF6-485D-4945-B571-D2490155C6CC}" destId="{6C9A63EE-8963-48B3-BCE4-C9A823D58318}" srcOrd="3" destOrd="0" presId="urn:microsoft.com/office/officeart/2005/8/layout/vList6"/>
    <dgm:cxn modelId="{A53B13AE-E161-4EB1-AC0B-AE78B99917D1}" type="presParOf" srcId="{3B5A4BF6-485D-4945-B571-D2490155C6CC}" destId="{6330D6AD-6427-47B9-9FCC-0F43B771A9F1}" srcOrd="4" destOrd="0" presId="urn:microsoft.com/office/officeart/2005/8/layout/vList6"/>
    <dgm:cxn modelId="{C1653080-1BC4-41EB-84E8-8257A88DF361}" type="presParOf" srcId="{6330D6AD-6427-47B9-9FCC-0F43B771A9F1}" destId="{E6A77CE9-81D7-4966-A9B8-DEAAE8A43379}" srcOrd="0" destOrd="0" presId="urn:microsoft.com/office/officeart/2005/8/layout/vList6"/>
    <dgm:cxn modelId="{04DD03B6-77F8-4583-858B-6ABD993B1EA5}" type="presParOf" srcId="{6330D6AD-6427-47B9-9FCC-0F43B771A9F1}" destId="{E9499C87-405C-463E-BF9D-36B8C81AE3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0A2E4-928D-4725-B74E-19E54A7A5C43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4E5408C-6DE6-492D-AA3E-FCD13B69137C}">
      <dgm:prSet phldrT="[Tekst]"/>
      <dgm:spPr/>
      <dgm:t>
        <a:bodyPr/>
        <a:lstStyle/>
        <a:p>
          <a:r>
            <a:rPr lang="hr-HR" dirty="0" smtClean="0"/>
            <a:t>25-34 godine</a:t>
          </a:r>
          <a:endParaRPr lang="hr-HR" dirty="0"/>
        </a:p>
      </dgm:t>
    </dgm:pt>
    <dgm:pt modelId="{F414EEF6-6B73-414D-9AB8-14F804EBD7CD}" type="parTrans" cxnId="{0DB034F3-F74B-42C8-AC96-AFD8BCDCA5A7}">
      <dgm:prSet/>
      <dgm:spPr/>
      <dgm:t>
        <a:bodyPr/>
        <a:lstStyle/>
        <a:p>
          <a:endParaRPr lang="hr-HR"/>
        </a:p>
      </dgm:t>
    </dgm:pt>
    <dgm:pt modelId="{BBD4F5A5-B300-4B97-A886-E59E9F42F2D8}" type="sibTrans" cxnId="{0DB034F3-F74B-42C8-AC96-AFD8BCDCA5A7}">
      <dgm:prSet/>
      <dgm:spPr/>
      <dgm:t>
        <a:bodyPr/>
        <a:lstStyle/>
        <a:p>
          <a:endParaRPr lang="hr-HR"/>
        </a:p>
      </dgm:t>
    </dgm:pt>
    <dgm:pt modelId="{AA08E8FA-FCF4-44B1-89D2-F17E91E1A258}">
      <dgm:prSet phldrT="[Tekst]"/>
      <dgm:spPr/>
      <dgm:t>
        <a:bodyPr/>
        <a:lstStyle/>
        <a:p>
          <a:r>
            <a:rPr lang="hr-HR" dirty="0" smtClean="0"/>
            <a:t>39%</a:t>
          </a:r>
          <a:endParaRPr lang="hr-HR" dirty="0"/>
        </a:p>
      </dgm:t>
    </dgm:pt>
    <dgm:pt modelId="{2AFC3CBF-8E87-43F9-A035-B39D11F50F35}" type="parTrans" cxnId="{6E7ED6DD-8FC2-4306-82E6-602B6948B1C8}">
      <dgm:prSet/>
      <dgm:spPr/>
      <dgm:t>
        <a:bodyPr/>
        <a:lstStyle/>
        <a:p>
          <a:endParaRPr lang="hr-HR"/>
        </a:p>
      </dgm:t>
    </dgm:pt>
    <dgm:pt modelId="{241FB873-10AB-4761-B8F0-D7EE93CFBF04}" type="sibTrans" cxnId="{6E7ED6DD-8FC2-4306-82E6-602B6948B1C8}">
      <dgm:prSet/>
      <dgm:spPr/>
      <dgm:t>
        <a:bodyPr/>
        <a:lstStyle/>
        <a:p>
          <a:endParaRPr lang="hr-HR"/>
        </a:p>
      </dgm:t>
    </dgm:pt>
    <dgm:pt modelId="{6BC62483-733E-4D4A-9AA2-54E4C33A2E5C}">
      <dgm:prSet phldrT="[Tekst]"/>
      <dgm:spPr/>
      <dgm:t>
        <a:bodyPr/>
        <a:lstStyle/>
        <a:p>
          <a:r>
            <a:rPr lang="hr-HR" dirty="0" smtClean="0"/>
            <a:t>Visokoobrazovane osobe</a:t>
          </a:r>
          <a:endParaRPr lang="hr-HR" dirty="0"/>
        </a:p>
      </dgm:t>
    </dgm:pt>
    <dgm:pt modelId="{492A6A0B-DAE0-43FA-B54D-15459A047C22}" type="parTrans" cxnId="{CEBF54BE-625F-4562-9A5F-A47A2D6B8B47}">
      <dgm:prSet/>
      <dgm:spPr/>
      <dgm:t>
        <a:bodyPr/>
        <a:lstStyle/>
        <a:p>
          <a:endParaRPr lang="hr-HR"/>
        </a:p>
      </dgm:t>
    </dgm:pt>
    <dgm:pt modelId="{8C5DD446-EA5F-4466-83AC-84A342134474}" type="sibTrans" cxnId="{CEBF54BE-625F-4562-9A5F-A47A2D6B8B47}">
      <dgm:prSet/>
      <dgm:spPr/>
      <dgm:t>
        <a:bodyPr/>
        <a:lstStyle/>
        <a:p>
          <a:endParaRPr lang="hr-HR"/>
        </a:p>
      </dgm:t>
    </dgm:pt>
    <dgm:pt modelId="{5B87A3C5-4A16-44A9-85BA-D96585E06042}">
      <dgm:prSet phldrT="[Tekst]"/>
      <dgm:spPr/>
      <dgm:t>
        <a:bodyPr/>
        <a:lstStyle/>
        <a:p>
          <a:r>
            <a:rPr lang="hr-HR" dirty="0" smtClean="0"/>
            <a:t>38%</a:t>
          </a:r>
          <a:endParaRPr lang="hr-HR" dirty="0"/>
        </a:p>
      </dgm:t>
    </dgm:pt>
    <dgm:pt modelId="{7DE01FD6-6CD6-4C44-90B3-9119C581A26B}" type="parTrans" cxnId="{5C8877FB-175E-4FF4-A957-F672124E52BF}">
      <dgm:prSet/>
      <dgm:spPr/>
      <dgm:t>
        <a:bodyPr/>
        <a:lstStyle/>
        <a:p>
          <a:endParaRPr lang="hr-HR"/>
        </a:p>
      </dgm:t>
    </dgm:pt>
    <dgm:pt modelId="{F4FAABE3-3D9C-49AF-BBE3-0158BE165E5C}" type="sibTrans" cxnId="{5C8877FB-175E-4FF4-A957-F672124E52BF}">
      <dgm:prSet/>
      <dgm:spPr/>
      <dgm:t>
        <a:bodyPr/>
        <a:lstStyle/>
        <a:p>
          <a:endParaRPr lang="hr-HR"/>
        </a:p>
      </dgm:t>
    </dgm:pt>
    <dgm:pt modelId="{5D10D9D8-9104-4B26-8639-9CABAB3EF88C}">
      <dgm:prSet/>
      <dgm:spPr/>
      <dgm:t>
        <a:bodyPr/>
        <a:lstStyle/>
        <a:p>
          <a:r>
            <a:rPr lang="hr-HR" dirty="0" smtClean="0"/>
            <a:t>15-24 godine</a:t>
          </a:r>
          <a:endParaRPr lang="hr-HR" dirty="0"/>
        </a:p>
      </dgm:t>
    </dgm:pt>
    <dgm:pt modelId="{D186D6B4-090F-46EF-930A-4824E33E7B9E}" type="parTrans" cxnId="{06402F7E-B880-4A8B-9911-2AAFEE614AE7}">
      <dgm:prSet/>
      <dgm:spPr/>
      <dgm:t>
        <a:bodyPr/>
        <a:lstStyle/>
        <a:p>
          <a:endParaRPr lang="hr-HR"/>
        </a:p>
      </dgm:t>
    </dgm:pt>
    <dgm:pt modelId="{63B4E6A3-57DC-4867-8FD6-D69EFCBEEC5B}" type="sibTrans" cxnId="{06402F7E-B880-4A8B-9911-2AAFEE614AE7}">
      <dgm:prSet/>
      <dgm:spPr/>
      <dgm:t>
        <a:bodyPr/>
        <a:lstStyle/>
        <a:p>
          <a:endParaRPr lang="hr-HR"/>
        </a:p>
      </dgm:t>
    </dgm:pt>
    <dgm:pt modelId="{D3D1C02E-08EF-4BFE-814F-1714F10901F6}">
      <dgm:prSet/>
      <dgm:spPr/>
      <dgm:t>
        <a:bodyPr/>
        <a:lstStyle/>
        <a:p>
          <a:r>
            <a:rPr lang="hr-HR" dirty="0" smtClean="0"/>
            <a:t>44%</a:t>
          </a:r>
          <a:endParaRPr lang="hr-HR" dirty="0"/>
        </a:p>
      </dgm:t>
    </dgm:pt>
    <dgm:pt modelId="{1195D3B9-8F29-4103-93F9-B9284CB970AE}" type="parTrans" cxnId="{275A8F47-7E1A-4C93-9762-0D09DEB2C6EA}">
      <dgm:prSet/>
      <dgm:spPr/>
      <dgm:t>
        <a:bodyPr/>
        <a:lstStyle/>
        <a:p>
          <a:endParaRPr lang="hr-HR"/>
        </a:p>
      </dgm:t>
    </dgm:pt>
    <dgm:pt modelId="{323CD532-271B-4553-AB45-C8C766F5F1EC}" type="sibTrans" cxnId="{275A8F47-7E1A-4C93-9762-0D09DEB2C6EA}">
      <dgm:prSet/>
      <dgm:spPr/>
      <dgm:t>
        <a:bodyPr/>
        <a:lstStyle/>
        <a:p>
          <a:endParaRPr lang="hr-HR"/>
        </a:p>
      </dgm:t>
    </dgm:pt>
    <dgm:pt modelId="{27A1BAF6-6E68-4B3D-B570-92FCB815396C}" type="pres">
      <dgm:prSet presAssocID="{8FF0A2E4-928D-4725-B74E-19E54A7A5C4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2ACC48A-7800-4EEB-AC3B-B8778785E409}" type="pres">
      <dgm:prSet presAssocID="{5D10D9D8-9104-4B26-8639-9CABAB3EF88C}" presName="linNode" presStyleCnt="0"/>
      <dgm:spPr/>
    </dgm:pt>
    <dgm:pt modelId="{3A80E10E-B56F-4605-A455-9686E24DAED8}" type="pres">
      <dgm:prSet presAssocID="{5D10D9D8-9104-4B26-8639-9CABAB3EF88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AD7EF6-F822-454D-9C93-BF86B5C4A630}" type="pres">
      <dgm:prSet presAssocID="{5D10D9D8-9104-4B26-8639-9CABAB3EF88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0D754D-7F8E-4EF1-9A8D-89A4536EFD95}" type="pres">
      <dgm:prSet presAssocID="{63B4E6A3-57DC-4867-8FD6-D69EFCBEEC5B}" presName="spacing" presStyleCnt="0"/>
      <dgm:spPr/>
    </dgm:pt>
    <dgm:pt modelId="{1400EF95-4313-4AF8-9DA3-446A138B1CCF}" type="pres">
      <dgm:prSet presAssocID="{14E5408C-6DE6-492D-AA3E-FCD13B69137C}" presName="linNode" presStyleCnt="0"/>
      <dgm:spPr/>
    </dgm:pt>
    <dgm:pt modelId="{FB4506A9-775F-43A7-8A7C-D4A1FECC0F83}" type="pres">
      <dgm:prSet presAssocID="{14E5408C-6DE6-492D-AA3E-FCD13B69137C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0C4B3B-AFC8-4B8E-BE28-9D0B4F87747D}" type="pres">
      <dgm:prSet presAssocID="{14E5408C-6DE6-492D-AA3E-FCD13B69137C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083C1A-9186-4490-A4E0-88542554F886}" type="pres">
      <dgm:prSet presAssocID="{BBD4F5A5-B300-4B97-A886-E59E9F42F2D8}" presName="spacing" presStyleCnt="0"/>
      <dgm:spPr/>
    </dgm:pt>
    <dgm:pt modelId="{1B27BCA9-CFE1-4E7B-8547-6A2B5E7769FB}" type="pres">
      <dgm:prSet presAssocID="{6BC62483-733E-4D4A-9AA2-54E4C33A2E5C}" presName="linNode" presStyleCnt="0"/>
      <dgm:spPr/>
    </dgm:pt>
    <dgm:pt modelId="{E777BABC-FB51-412A-9FBC-295ED0463607}" type="pres">
      <dgm:prSet presAssocID="{6BC62483-733E-4D4A-9AA2-54E4C33A2E5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95668C-19D0-4372-BED3-94C21FFFDE6A}" type="pres">
      <dgm:prSet presAssocID="{6BC62483-733E-4D4A-9AA2-54E4C33A2E5C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AFE4EC8-35E9-4E29-8CA2-7A16E0E14F47}" type="presOf" srcId="{8FF0A2E4-928D-4725-B74E-19E54A7A5C43}" destId="{27A1BAF6-6E68-4B3D-B570-92FCB815396C}" srcOrd="0" destOrd="0" presId="urn:microsoft.com/office/officeart/2005/8/layout/vList6"/>
    <dgm:cxn modelId="{3539A4DC-BE5C-4BF5-92EF-3AFA7C99479A}" type="presOf" srcId="{5D10D9D8-9104-4B26-8639-9CABAB3EF88C}" destId="{3A80E10E-B56F-4605-A455-9686E24DAED8}" srcOrd="0" destOrd="0" presId="urn:microsoft.com/office/officeart/2005/8/layout/vList6"/>
    <dgm:cxn modelId="{5CE86803-7B35-44E2-A58E-B16118C3D322}" type="presOf" srcId="{5B87A3C5-4A16-44A9-85BA-D96585E06042}" destId="{0495668C-19D0-4372-BED3-94C21FFFDE6A}" srcOrd="0" destOrd="0" presId="urn:microsoft.com/office/officeart/2005/8/layout/vList6"/>
    <dgm:cxn modelId="{275A8F47-7E1A-4C93-9762-0D09DEB2C6EA}" srcId="{5D10D9D8-9104-4B26-8639-9CABAB3EF88C}" destId="{D3D1C02E-08EF-4BFE-814F-1714F10901F6}" srcOrd="0" destOrd="0" parTransId="{1195D3B9-8F29-4103-93F9-B9284CB970AE}" sibTransId="{323CD532-271B-4553-AB45-C8C766F5F1EC}"/>
    <dgm:cxn modelId="{CEBF54BE-625F-4562-9A5F-A47A2D6B8B47}" srcId="{8FF0A2E4-928D-4725-B74E-19E54A7A5C43}" destId="{6BC62483-733E-4D4A-9AA2-54E4C33A2E5C}" srcOrd="2" destOrd="0" parTransId="{492A6A0B-DAE0-43FA-B54D-15459A047C22}" sibTransId="{8C5DD446-EA5F-4466-83AC-84A342134474}"/>
    <dgm:cxn modelId="{5C8877FB-175E-4FF4-A957-F672124E52BF}" srcId="{6BC62483-733E-4D4A-9AA2-54E4C33A2E5C}" destId="{5B87A3C5-4A16-44A9-85BA-D96585E06042}" srcOrd="0" destOrd="0" parTransId="{7DE01FD6-6CD6-4C44-90B3-9119C581A26B}" sibTransId="{F4FAABE3-3D9C-49AF-BBE3-0158BE165E5C}"/>
    <dgm:cxn modelId="{51ED47F0-5D91-481D-8C08-7676EC80CBD9}" type="presOf" srcId="{AA08E8FA-FCF4-44B1-89D2-F17E91E1A258}" destId="{980C4B3B-AFC8-4B8E-BE28-9D0B4F87747D}" srcOrd="0" destOrd="0" presId="urn:microsoft.com/office/officeart/2005/8/layout/vList6"/>
    <dgm:cxn modelId="{6E7ED6DD-8FC2-4306-82E6-602B6948B1C8}" srcId="{14E5408C-6DE6-492D-AA3E-FCD13B69137C}" destId="{AA08E8FA-FCF4-44B1-89D2-F17E91E1A258}" srcOrd="0" destOrd="0" parTransId="{2AFC3CBF-8E87-43F9-A035-B39D11F50F35}" sibTransId="{241FB873-10AB-4761-B8F0-D7EE93CFBF04}"/>
    <dgm:cxn modelId="{89E2EA2D-2D15-478C-BC9E-30BF031C95D3}" type="presOf" srcId="{D3D1C02E-08EF-4BFE-814F-1714F10901F6}" destId="{48AD7EF6-F822-454D-9C93-BF86B5C4A630}" srcOrd="0" destOrd="0" presId="urn:microsoft.com/office/officeart/2005/8/layout/vList6"/>
    <dgm:cxn modelId="{B3AEC595-84E0-427F-BA44-72CDE30E2CF7}" type="presOf" srcId="{6BC62483-733E-4D4A-9AA2-54E4C33A2E5C}" destId="{E777BABC-FB51-412A-9FBC-295ED0463607}" srcOrd="0" destOrd="0" presId="urn:microsoft.com/office/officeart/2005/8/layout/vList6"/>
    <dgm:cxn modelId="{4EAFC6DD-7E6C-491B-8C47-4E922B559FFC}" type="presOf" srcId="{14E5408C-6DE6-492D-AA3E-FCD13B69137C}" destId="{FB4506A9-775F-43A7-8A7C-D4A1FECC0F83}" srcOrd="0" destOrd="0" presId="urn:microsoft.com/office/officeart/2005/8/layout/vList6"/>
    <dgm:cxn modelId="{0DB034F3-F74B-42C8-AC96-AFD8BCDCA5A7}" srcId="{8FF0A2E4-928D-4725-B74E-19E54A7A5C43}" destId="{14E5408C-6DE6-492D-AA3E-FCD13B69137C}" srcOrd="1" destOrd="0" parTransId="{F414EEF6-6B73-414D-9AB8-14F804EBD7CD}" sibTransId="{BBD4F5A5-B300-4B97-A886-E59E9F42F2D8}"/>
    <dgm:cxn modelId="{06402F7E-B880-4A8B-9911-2AAFEE614AE7}" srcId="{8FF0A2E4-928D-4725-B74E-19E54A7A5C43}" destId="{5D10D9D8-9104-4B26-8639-9CABAB3EF88C}" srcOrd="0" destOrd="0" parTransId="{D186D6B4-090F-46EF-930A-4824E33E7B9E}" sibTransId="{63B4E6A3-57DC-4867-8FD6-D69EFCBEEC5B}"/>
    <dgm:cxn modelId="{DFC31CA5-A1E3-453F-A6F9-F785ABA90B65}" type="presParOf" srcId="{27A1BAF6-6E68-4B3D-B570-92FCB815396C}" destId="{D2ACC48A-7800-4EEB-AC3B-B8778785E409}" srcOrd="0" destOrd="0" presId="urn:microsoft.com/office/officeart/2005/8/layout/vList6"/>
    <dgm:cxn modelId="{5E262B1A-27D7-49E3-A21B-3CBAD6D0243B}" type="presParOf" srcId="{D2ACC48A-7800-4EEB-AC3B-B8778785E409}" destId="{3A80E10E-B56F-4605-A455-9686E24DAED8}" srcOrd="0" destOrd="0" presId="urn:microsoft.com/office/officeart/2005/8/layout/vList6"/>
    <dgm:cxn modelId="{0DF7D621-A9E9-4288-8945-7E0526C549B1}" type="presParOf" srcId="{D2ACC48A-7800-4EEB-AC3B-B8778785E409}" destId="{48AD7EF6-F822-454D-9C93-BF86B5C4A630}" srcOrd="1" destOrd="0" presId="urn:microsoft.com/office/officeart/2005/8/layout/vList6"/>
    <dgm:cxn modelId="{E92373DB-82F3-428E-B294-E25A1199F23F}" type="presParOf" srcId="{27A1BAF6-6E68-4B3D-B570-92FCB815396C}" destId="{740D754D-7F8E-4EF1-9A8D-89A4536EFD95}" srcOrd="1" destOrd="0" presId="urn:microsoft.com/office/officeart/2005/8/layout/vList6"/>
    <dgm:cxn modelId="{88CD1401-A8E7-4F4D-BF92-D982739BDCD3}" type="presParOf" srcId="{27A1BAF6-6E68-4B3D-B570-92FCB815396C}" destId="{1400EF95-4313-4AF8-9DA3-446A138B1CCF}" srcOrd="2" destOrd="0" presId="urn:microsoft.com/office/officeart/2005/8/layout/vList6"/>
    <dgm:cxn modelId="{5FA288D8-CA26-4B58-AE91-45E0EF0F6203}" type="presParOf" srcId="{1400EF95-4313-4AF8-9DA3-446A138B1CCF}" destId="{FB4506A9-775F-43A7-8A7C-D4A1FECC0F83}" srcOrd="0" destOrd="0" presId="urn:microsoft.com/office/officeart/2005/8/layout/vList6"/>
    <dgm:cxn modelId="{44E74977-DB74-46A3-8AE0-6834A982E7BC}" type="presParOf" srcId="{1400EF95-4313-4AF8-9DA3-446A138B1CCF}" destId="{980C4B3B-AFC8-4B8E-BE28-9D0B4F87747D}" srcOrd="1" destOrd="0" presId="urn:microsoft.com/office/officeart/2005/8/layout/vList6"/>
    <dgm:cxn modelId="{884ACBFA-9EF6-42BE-AAB4-56157190630C}" type="presParOf" srcId="{27A1BAF6-6E68-4B3D-B570-92FCB815396C}" destId="{AB083C1A-9186-4490-A4E0-88542554F886}" srcOrd="3" destOrd="0" presId="urn:microsoft.com/office/officeart/2005/8/layout/vList6"/>
    <dgm:cxn modelId="{11AEDE40-CC68-4F86-9A6D-43ECC0425F79}" type="presParOf" srcId="{27A1BAF6-6E68-4B3D-B570-92FCB815396C}" destId="{1B27BCA9-CFE1-4E7B-8547-6A2B5E7769FB}" srcOrd="4" destOrd="0" presId="urn:microsoft.com/office/officeart/2005/8/layout/vList6"/>
    <dgm:cxn modelId="{97FB0F16-5B1B-4612-B92B-44268D8D6F13}" type="presParOf" srcId="{1B27BCA9-CFE1-4E7B-8547-6A2B5E7769FB}" destId="{E777BABC-FB51-412A-9FBC-295ED0463607}" srcOrd="0" destOrd="0" presId="urn:microsoft.com/office/officeart/2005/8/layout/vList6"/>
    <dgm:cxn modelId="{3DD425BA-0B5A-4775-9403-6897FBF16E04}" type="presParOf" srcId="{1B27BCA9-CFE1-4E7B-8547-6A2B5E7769FB}" destId="{0495668C-19D0-4372-BED3-94C21FFFDE6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AB807F-0E2C-4053-9246-AAD68905EB5F}">
      <dsp:nvSpPr>
        <dsp:cNvPr id="0" name=""/>
        <dsp:cNvSpPr/>
      </dsp:nvSpPr>
      <dsp:spPr>
        <a:xfrm>
          <a:off x="2438400" y="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200" kern="1200" dirty="0" smtClean="0"/>
            <a:t>3% ne koristi Internet</a:t>
          </a:r>
          <a:endParaRPr lang="hr-HR" sz="3200" kern="1200" dirty="0"/>
        </a:p>
      </dsp:txBody>
      <dsp:txXfrm>
        <a:off x="2438400" y="0"/>
        <a:ext cx="3657600" cy="1269999"/>
      </dsp:txXfrm>
    </dsp:sp>
    <dsp:sp modelId="{C6DE4F9D-4183-43ED-979F-D1E314B6E2E5}">
      <dsp:nvSpPr>
        <dsp:cNvPr id="0" name=""/>
        <dsp:cNvSpPr/>
      </dsp:nvSpPr>
      <dsp:spPr>
        <a:xfrm>
          <a:off x="0" y="0"/>
          <a:ext cx="2438400" cy="1269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/>
            <a:t>15-24 godine</a:t>
          </a:r>
          <a:endParaRPr lang="hr-HR" sz="3600" kern="1200" dirty="0"/>
        </a:p>
      </dsp:txBody>
      <dsp:txXfrm>
        <a:off x="0" y="0"/>
        <a:ext cx="2438400" cy="1269999"/>
      </dsp:txXfrm>
    </dsp:sp>
    <dsp:sp modelId="{6830FB9F-63DC-46FC-A115-41B65F2FC8E9}">
      <dsp:nvSpPr>
        <dsp:cNvPr id="0" name=""/>
        <dsp:cNvSpPr/>
      </dsp:nvSpPr>
      <dsp:spPr>
        <a:xfrm>
          <a:off x="2438400" y="139700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200" kern="1200" dirty="0" smtClean="0"/>
            <a:t>7% ne koristi Internet</a:t>
          </a:r>
          <a:endParaRPr lang="hr-HR" sz="3200" kern="1200" dirty="0"/>
        </a:p>
      </dsp:txBody>
      <dsp:txXfrm>
        <a:off x="2438400" y="1397000"/>
        <a:ext cx="3657600" cy="1269999"/>
      </dsp:txXfrm>
    </dsp:sp>
    <dsp:sp modelId="{7C4DF465-3E82-4980-B7E3-0E345330ACD7}">
      <dsp:nvSpPr>
        <dsp:cNvPr id="0" name=""/>
        <dsp:cNvSpPr/>
      </dsp:nvSpPr>
      <dsp:spPr>
        <a:xfrm>
          <a:off x="0" y="1397000"/>
          <a:ext cx="2438400" cy="1269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/>
            <a:t>24-34 godine</a:t>
          </a:r>
          <a:endParaRPr lang="hr-HR" sz="3600" kern="1200" dirty="0"/>
        </a:p>
      </dsp:txBody>
      <dsp:txXfrm>
        <a:off x="0" y="1397000"/>
        <a:ext cx="2438400" cy="1269999"/>
      </dsp:txXfrm>
    </dsp:sp>
    <dsp:sp modelId="{E9499C87-405C-463E-BF9D-36B8C81AE354}">
      <dsp:nvSpPr>
        <dsp:cNvPr id="0" name=""/>
        <dsp:cNvSpPr/>
      </dsp:nvSpPr>
      <dsp:spPr>
        <a:xfrm>
          <a:off x="2438400" y="2793999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200" kern="1200" dirty="0" smtClean="0"/>
            <a:t>10%  koristi Internet</a:t>
          </a:r>
          <a:endParaRPr lang="hr-HR" sz="3200" kern="1200" dirty="0"/>
        </a:p>
      </dsp:txBody>
      <dsp:txXfrm>
        <a:off x="2438400" y="2793999"/>
        <a:ext cx="3657600" cy="1269999"/>
      </dsp:txXfrm>
    </dsp:sp>
    <dsp:sp modelId="{E6A77CE9-81D7-4966-A9B8-DEAAE8A43379}">
      <dsp:nvSpPr>
        <dsp:cNvPr id="0" name=""/>
        <dsp:cNvSpPr/>
      </dsp:nvSpPr>
      <dsp:spPr>
        <a:xfrm>
          <a:off x="0" y="2793999"/>
          <a:ext cx="2438400" cy="1269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/>
            <a:t>Preko 65 godina</a:t>
          </a:r>
          <a:endParaRPr lang="hr-HR" sz="3600" kern="1200" dirty="0"/>
        </a:p>
      </dsp:txBody>
      <dsp:txXfrm>
        <a:off x="0" y="2793999"/>
        <a:ext cx="2438400" cy="12699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AD7EF6-F822-454D-9C93-BF86B5C4A630}">
      <dsp:nvSpPr>
        <dsp:cNvPr id="0" name=""/>
        <dsp:cNvSpPr/>
      </dsp:nvSpPr>
      <dsp:spPr>
        <a:xfrm>
          <a:off x="2743219" y="0"/>
          <a:ext cx="4114828" cy="14734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6500" kern="1200" dirty="0" smtClean="0"/>
            <a:t>44%</a:t>
          </a:r>
          <a:endParaRPr lang="hr-HR" sz="6500" kern="1200" dirty="0"/>
        </a:p>
      </dsp:txBody>
      <dsp:txXfrm>
        <a:off x="2743219" y="0"/>
        <a:ext cx="4114828" cy="1473408"/>
      </dsp:txXfrm>
    </dsp:sp>
    <dsp:sp modelId="{3A80E10E-B56F-4605-A455-9686E24DAED8}">
      <dsp:nvSpPr>
        <dsp:cNvPr id="0" name=""/>
        <dsp:cNvSpPr/>
      </dsp:nvSpPr>
      <dsp:spPr>
        <a:xfrm>
          <a:off x="0" y="0"/>
          <a:ext cx="2743219" cy="14734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15-24 godine</a:t>
          </a:r>
          <a:endParaRPr lang="hr-HR" sz="2400" kern="1200" dirty="0"/>
        </a:p>
      </dsp:txBody>
      <dsp:txXfrm>
        <a:off x="0" y="0"/>
        <a:ext cx="2743219" cy="1473408"/>
      </dsp:txXfrm>
    </dsp:sp>
    <dsp:sp modelId="{980C4B3B-AFC8-4B8E-BE28-9D0B4F87747D}">
      <dsp:nvSpPr>
        <dsp:cNvPr id="0" name=""/>
        <dsp:cNvSpPr/>
      </dsp:nvSpPr>
      <dsp:spPr>
        <a:xfrm>
          <a:off x="2743219" y="1620749"/>
          <a:ext cx="4114828" cy="14734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6500" kern="1200" dirty="0" smtClean="0"/>
            <a:t>39%</a:t>
          </a:r>
          <a:endParaRPr lang="hr-HR" sz="6500" kern="1200" dirty="0"/>
        </a:p>
      </dsp:txBody>
      <dsp:txXfrm>
        <a:off x="2743219" y="1620749"/>
        <a:ext cx="4114828" cy="1473408"/>
      </dsp:txXfrm>
    </dsp:sp>
    <dsp:sp modelId="{FB4506A9-775F-43A7-8A7C-D4A1FECC0F83}">
      <dsp:nvSpPr>
        <dsp:cNvPr id="0" name=""/>
        <dsp:cNvSpPr/>
      </dsp:nvSpPr>
      <dsp:spPr>
        <a:xfrm>
          <a:off x="0" y="1620749"/>
          <a:ext cx="2743219" cy="14734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25-34 godine</a:t>
          </a:r>
          <a:endParaRPr lang="hr-HR" sz="2400" kern="1200" dirty="0"/>
        </a:p>
      </dsp:txBody>
      <dsp:txXfrm>
        <a:off x="0" y="1620749"/>
        <a:ext cx="2743219" cy="1473408"/>
      </dsp:txXfrm>
    </dsp:sp>
    <dsp:sp modelId="{0495668C-19D0-4372-BED3-94C21FFFDE6A}">
      <dsp:nvSpPr>
        <dsp:cNvPr id="0" name=""/>
        <dsp:cNvSpPr/>
      </dsp:nvSpPr>
      <dsp:spPr>
        <a:xfrm>
          <a:off x="2743219" y="3241499"/>
          <a:ext cx="4114828" cy="14734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6500" kern="1200" dirty="0" smtClean="0"/>
            <a:t>38%</a:t>
          </a:r>
          <a:endParaRPr lang="hr-HR" sz="6500" kern="1200" dirty="0"/>
        </a:p>
      </dsp:txBody>
      <dsp:txXfrm>
        <a:off x="2743219" y="3241499"/>
        <a:ext cx="4114828" cy="1473408"/>
      </dsp:txXfrm>
    </dsp:sp>
    <dsp:sp modelId="{E777BABC-FB51-412A-9FBC-295ED0463607}">
      <dsp:nvSpPr>
        <dsp:cNvPr id="0" name=""/>
        <dsp:cNvSpPr/>
      </dsp:nvSpPr>
      <dsp:spPr>
        <a:xfrm>
          <a:off x="0" y="3241499"/>
          <a:ext cx="2743219" cy="14734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Visokoobrazovane osobe</a:t>
          </a:r>
          <a:endParaRPr lang="hr-HR" sz="2400" kern="1200" dirty="0"/>
        </a:p>
      </dsp:txBody>
      <dsp:txXfrm>
        <a:off x="0" y="3241499"/>
        <a:ext cx="2743219" cy="1473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04573-A33B-428E-AA8B-FE61781CADB5}" type="datetimeFigureOut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4001C-7363-4E87-9F87-79605782225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2A48-2B01-4E52-94FC-64D74674A68D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CD6C-EC75-4366-A18D-A502E05CDA39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336A-1B8B-4C94-9F3E-8257F1D6ADEB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1D08-7817-4BCE-861B-057DB1097282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0A03-B7F8-4399-905C-1C6EE1A72E3C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9A193-74C4-4FEE-9AD9-4DDC1706D5BF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960B-A680-46CB-A521-9952B4BA2699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C172-2FFF-433F-B565-C1CAAE7CFCE4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D7ED-ED4E-4D11-9BCD-65FC504086F8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5F4-4BA4-4B26-8188-EF470C11201F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2FA5-FA37-446A-A823-F6AEEB58811C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C2AF-87A9-4F53-8C5F-3733AB0094CA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5337-8EE6-4944-99E8-3711B8A043E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hr-HR" b="1" dirty="0"/>
              <a:t>KORISNICI INTERNETA U RH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85852" y="3000372"/>
            <a:ext cx="6400800" cy="3643338"/>
          </a:xfrm>
        </p:spPr>
        <p:txBody>
          <a:bodyPr/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Pravo pristupa informacijama</a:t>
            </a:r>
          </a:p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Stanje Interneta u RH</a:t>
            </a:r>
          </a:p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Korisnici s obzirom na dob</a:t>
            </a:r>
          </a:p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Širokopojasni pristup Interneta u RH</a:t>
            </a:r>
          </a:p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Uporaba</a:t>
            </a:r>
          </a:p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Anketa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Uporaba Interneta u RH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K</a:t>
            </a:r>
            <a:r>
              <a:rPr lang="hr-HR" dirty="0" smtClean="0"/>
              <a:t>omunikacija </a:t>
            </a:r>
            <a:r>
              <a:rPr lang="hr-HR" dirty="0"/>
              <a:t>e-poštom, čitanje novina i magazina te pronalaženje informacija o proizvodima i </a:t>
            </a:r>
            <a:r>
              <a:rPr lang="hr-HR" dirty="0" smtClean="0"/>
              <a:t>uslugama</a:t>
            </a:r>
          </a:p>
          <a:p>
            <a:r>
              <a:rPr lang="hr-HR" dirty="0" smtClean="0"/>
              <a:t>U </a:t>
            </a:r>
            <a:r>
              <a:rPr lang="hr-HR" dirty="0"/>
              <a:t>porastu je upotreba interneta i za informacije o putovanjima, traženje posla, informacija </a:t>
            </a:r>
            <a:r>
              <a:rPr lang="hr-HR" dirty="0" smtClean="0"/>
              <a:t>o zdravlju, edukaciju, </a:t>
            </a:r>
            <a:r>
              <a:rPr lang="hr-HR" dirty="0" err="1" smtClean="0"/>
              <a:t>download</a:t>
            </a:r>
            <a:r>
              <a:rPr lang="hr-HR" dirty="0" smtClean="0"/>
              <a:t> igara, filmova i glazbe te korištenje društvenih mreža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3E9E-3263-4921-8471-76EC21FD59F0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572F-E763-46C7-9CB2-5F00257532CB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Online</a:t>
            </a:r>
            <a:r>
              <a:rPr lang="hr-HR" dirty="0" smtClean="0"/>
              <a:t> kupnja</a:t>
            </a:r>
            <a:endParaRPr lang="hr-HR" dirty="0"/>
          </a:p>
        </p:txBody>
      </p:sp>
      <p:graphicFrame>
        <p:nvGraphicFramePr>
          <p:cNvPr id="4" name="Dijagram 3"/>
          <p:cNvGraphicFramePr/>
          <p:nvPr/>
        </p:nvGraphicFramePr>
        <p:xfrm>
          <a:off x="1285852" y="1643050"/>
          <a:ext cx="685804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C156-0AA0-413B-95CE-86EC6212DCA3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8A59-91E2-4F54-88C7-D4BD938FF792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Anketa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AC09-63CD-4570-8046-B93399BBAE8E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258204" cy="548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8982-974B-4871-B374-E13BB2DC4DA2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500034" y="642918"/>
          <a:ext cx="8186766" cy="548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46FF-75EF-44E6-A947-E6CFF1DE04D8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571472" y="714356"/>
          <a:ext cx="8115328" cy="541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BD26-6A0D-4A28-AB8A-354B65DD651D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58204" cy="526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0B43-622A-4674-A9CC-220F783914C5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nove-tehnologije-600x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65" y="11870"/>
            <a:ext cx="9359611" cy="7006589"/>
          </a:xfrm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6CC2-A44C-42F0-A378-CBFED80ECA18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14348" y="235743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hr-HR" sz="6600" dirty="0" smtClean="0">
                <a:solidFill>
                  <a:schemeClr val="tx1"/>
                </a:solidFill>
              </a:rPr>
              <a:t>ŠTO JE INTERNET ?</a:t>
            </a:r>
            <a:endParaRPr lang="hr-HR" sz="6600" dirty="0">
              <a:solidFill>
                <a:schemeClr val="tx1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5202-7110-4B82-97FD-22616295F737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Prezentaciju izradile: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Ena Lovrić i Lea </a:t>
            </a:r>
            <a:r>
              <a:rPr lang="hr-HR" dirty="0" err="1" smtClean="0"/>
              <a:t>Kajba</a:t>
            </a:r>
            <a:r>
              <a:rPr lang="hr-HR" dirty="0" smtClean="0"/>
              <a:t> 4.a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50FA-FE78-44C1-856D-CD79D3F903D0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Pravo pristupa informacijama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Svi ljudi imaju pravo pristupa svim oblicima prikaza znanja, pravo na stvaralačku i intelektualnu aktivnost i otvoreno izražavanje svojih uvjerenja i </a:t>
            </a:r>
            <a:r>
              <a:rPr lang="hr-HR" dirty="0" smtClean="0"/>
              <a:t>misli</a:t>
            </a:r>
          </a:p>
          <a:p>
            <a:r>
              <a:rPr lang="hr-HR" dirty="0"/>
              <a:t>Pravo na intelektualnu slobodu prijeko je potrebo za izgradnju i razvoj demokratskog društva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4EEE-681F-4940-8C71-B7F32EFE6757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i="1" dirty="0" smtClean="0"/>
              <a:t>“Svatko ima </a:t>
            </a:r>
            <a:r>
              <a:rPr lang="hr-HR" i="1" smtClean="0"/>
              <a:t>pravo na </a:t>
            </a:r>
            <a:r>
              <a:rPr lang="hr-HR" i="1" dirty="0" smtClean="0"/>
              <a:t>slobodu mišljenja i izražavanja. To pravo uključuje pravo na slobodu mišljenja, bez tuđeg ometanja, te pravo traženja, primanja i prenošenja obavijesti, bilo kojim sredstvima i bez obzira na granice.”</a:t>
            </a:r>
          </a:p>
          <a:p>
            <a:pPr algn="ctr">
              <a:buNone/>
            </a:pPr>
            <a:r>
              <a:rPr lang="hr-HR" dirty="0" smtClean="0"/>
              <a:t> </a:t>
            </a:r>
            <a:r>
              <a:rPr lang="hr-HR" sz="2000" dirty="0" smtClean="0"/>
              <a:t>(Opća deklaracija UN-a o ljudskim pravima, </a:t>
            </a:r>
            <a:r>
              <a:rPr lang="hr-HR" sz="2000" dirty="0" err="1" smtClean="0"/>
              <a:t>čl</a:t>
            </a:r>
            <a:r>
              <a:rPr lang="hr-HR" sz="2000" dirty="0" smtClean="0"/>
              <a:t>. 19.)</a:t>
            </a:r>
            <a:endParaRPr lang="hr-HR" sz="20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E4E9-849D-42CC-90D4-50B653313A20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Stanje Interneta u RH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Redoviti korisnici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471858" cy="1682753"/>
          </a:xfrm>
        </p:spPr>
        <p:txBody>
          <a:bodyPr/>
          <a:lstStyle/>
          <a:p>
            <a:r>
              <a:rPr lang="hr-HR" dirty="0" smtClean="0"/>
              <a:t>63,4% u populaciji     16-74 godine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Svakodnevni korisnici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53,4% odrasle populacije</a:t>
            </a:r>
          </a:p>
          <a:p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428596" y="6000768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Hrvatska je na 22. mjestu unutar EU</a:t>
            </a:r>
            <a:endParaRPr lang="hr-HR" sz="2400" dirty="0"/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39AD-EB9C-4442-BFBB-BDB181A4885C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Korisnici s obzirom na dob</a:t>
            </a:r>
            <a:endParaRPr lang="hr-HR" dirty="0"/>
          </a:p>
        </p:txBody>
      </p:sp>
      <p:graphicFrame>
        <p:nvGraphicFramePr>
          <p:cNvPr id="9" name="Dijagram 8"/>
          <p:cNvGraphicFramePr/>
          <p:nvPr/>
        </p:nvGraphicFramePr>
        <p:xfrm>
          <a:off x="1428728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AD91-F2CE-4087-AA5C-DE725542F9F3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6" descr="Moderna_baka652x32_552603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138" y="0"/>
            <a:ext cx="9155138" cy="6858000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EA2-0CFC-4413-A210-F0340F1FFCFA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Širokopojasni pristup Internetu u RH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</a:t>
            </a:r>
            <a:r>
              <a:rPr lang="hr-HR" dirty="0" smtClean="0"/>
              <a:t>ajednički </a:t>
            </a:r>
            <a:r>
              <a:rPr lang="hr-HR" dirty="0"/>
              <a:t>naziv za načine povezivanja na Internet koji omogućuju velike brzine prijenosa </a:t>
            </a:r>
            <a:r>
              <a:rPr lang="hr-HR" dirty="0" smtClean="0"/>
              <a:t>podataka</a:t>
            </a:r>
          </a:p>
          <a:p>
            <a:endParaRPr lang="hr-HR" dirty="0" smtClean="0"/>
          </a:p>
          <a:p>
            <a:r>
              <a:rPr lang="hr-HR" dirty="0"/>
              <a:t>Na kraju 2008. godine u </a:t>
            </a:r>
            <a:r>
              <a:rPr lang="hr-HR" dirty="0" smtClean="0"/>
              <a:t>RH </a:t>
            </a:r>
            <a:r>
              <a:rPr lang="hr-HR" dirty="0"/>
              <a:t>bilo je ukupno 683 207 priključaka širokopojasnog pristupa Internetu, što predstavlja gustoću od 15,4 % </a:t>
            </a:r>
            <a:endParaRPr lang="hr-HR" dirty="0" smtClean="0"/>
          </a:p>
          <a:p>
            <a:pPr>
              <a:buNone/>
            </a:pP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CA3E-67F5-4DAB-A7B4-35DBDBD428A6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Širokopojasni priključci po županijama</a:t>
            </a:r>
            <a:endParaRPr lang="hr-HR" dirty="0"/>
          </a:p>
        </p:txBody>
      </p:sp>
      <p:pic>
        <p:nvPicPr>
          <p:cNvPr id="4" name="Rezervirano mjesto sadržaja 3" descr="Izreza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657229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101E-66EC-4FA0-A553-03491A39AF9D}" type="datetime1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337-8EE6-4944-99E8-3711B8A043E3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337</Words>
  <Application>Microsoft Office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tema</vt:lpstr>
      <vt:lpstr>KORISNICI INTERNETA U RH </vt:lpstr>
      <vt:lpstr>Slide 2</vt:lpstr>
      <vt:lpstr>Pravo pristupa informacijama</vt:lpstr>
      <vt:lpstr>Slide 4</vt:lpstr>
      <vt:lpstr>Stanje Interneta u RH</vt:lpstr>
      <vt:lpstr>Korisnici s obzirom na dob</vt:lpstr>
      <vt:lpstr>Slide 7</vt:lpstr>
      <vt:lpstr>Širokopojasni pristup Internetu u RH</vt:lpstr>
      <vt:lpstr>Širokopojasni priključci po županijama</vt:lpstr>
      <vt:lpstr>Uporaba Interneta u RH</vt:lpstr>
      <vt:lpstr>Slide 11</vt:lpstr>
      <vt:lpstr>Online kupnja</vt:lpstr>
      <vt:lpstr>Slide 13</vt:lpstr>
      <vt:lpstr>Anketa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KORISNICI INTERNETA U RH</dc:title>
  <dc:creator>Kakba</dc:creator>
  <cp:lastModifiedBy>lara</cp:lastModifiedBy>
  <cp:revision>17</cp:revision>
  <dcterms:created xsi:type="dcterms:W3CDTF">2014-11-02T12:45:16Z</dcterms:created>
  <dcterms:modified xsi:type="dcterms:W3CDTF">2014-11-12T14:06:37Z</dcterms:modified>
</cp:coreProperties>
</file>