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019DD-772F-8EB9-42AC-B6C980656C1C}" v="40" dt="2021-10-28T11:45:18.896"/>
    <p1510:client id="{6E24726A-FAC8-BEE5-F145-8D94F79A1B6A}" v="27" dt="2021-10-28T16:08:20.047"/>
    <p1510:client id="{B2155FFD-9A03-4DF9-B4C8-C140A4C63BDE}" v="2378" dt="2021-10-28T11:19:06.346"/>
    <p1510:client id="{D8FDE0E2-1974-480B-ABD4-B8ED17C63A0F}" v="35" dt="2021-10-28T08:43:27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F81E85-BF50-4D20-AB56-9BAAEA939CA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F5473EE-2EA3-4E76-BFD4-F326F7D91FEB}">
      <dgm:prSet/>
      <dgm:spPr/>
      <dgm:t>
        <a:bodyPr/>
        <a:lstStyle/>
        <a:p>
          <a:r>
            <a:rPr lang="en-US" dirty="0" err="1"/>
            <a:t>Trebamo</a:t>
          </a:r>
          <a:r>
            <a:rPr lang="en-US" dirty="0"/>
            <a:t> </a:t>
          </a:r>
          <a:r>
            <a:rPr lang="en-US" dirty="0" err="1"/>
            <a:t>prikupiti</a:t>
          </a:r>
          <a:r>
            <a:rPr lang="en-US" dirty="0"/>
            <a:t> 300g </a:t>
          </a:r>
          <a:r>
            <a:rPr lang="en-US" dirty="0" err="1"/>
            <a:t>otpadaka</a:t>
          </a:r>
          <a:r>
            <a:rPr lang="en-US" dirty="0"/>
            <a:t> </a:t>
          </a:r>
          <a:r>
            <a:rPr lang="en-US" dirty="0" err="1"/>
            <a:t>voća</a:t>
          </a:r>
          <a:r>
            <a:rPr lang="en-US" dirty="0"/>
            <a:t> </a:t>
          </a:r>
          <a:r>
            <a:rPr lang="en-US" dirty="0" err="1"/>
            <a:t>i</a:t>
          </a:r>
          <a:r>
            <a:rPr lang="en-US" dirty="0"/>
            <a:t> </a:t>
          </a:r>
          <a:r>
            <a:rPr lang="en-US" dirty="0" err="1"/>
            <a:t>povrća</a:t>
          </a:r>
          <a:r>
            <a:rPr lang="en-US" dirty="0"/>
            <a:t>, 100g </a:t>
          </a:r>
          <a:r>
            <a:rPr lang="en-US" dirty="0" err="1"/>
            <a:t>smeđeg</a:t>
          </a:r>
          <a:r>
            <a:rPr lang="en-US" dirty="0"/>
            <a:t> </a:t>
          </a:r>
          <a:r>
            <a:rPr lang="en-US" dirty="0" err="1"/>
            <a:t>šećera</a:t>
          </a:r>
          <a:r>
            <a:rPr lang="en-US" dirty="0"/>
            <a:t>, 1L </a:t>
          </a:r>
          <a:r>
            <a:rPr lang="en-US" dirty="0" err="1"/>
            <a:t>vode</a:t>
          </a:r>
          <a:r>
            <a:rPr lang="en-US" dirty="0"/>
            <a:t>, </a:t>
          </a:r>
          <a:r>
            <a:rPr lang="en-US" dirty="0" err="1"/>
            <a:t>plastičnu</a:t>
          </a:r>
          <a:r>
            <a:rPr lang="en-US" dirty="0"/>
            <a:t> </a:t>
          </a:r>
          <a:r>
            <a:rPr lang="en-US" dirty="0" err="1"/>
            <a:t>posudu</a:t>
          </a:r>
          <a:r>
            <a:rPr lang="en-US" dirty="0"/>
            <a:t>, </a:t>
          </a:r>
          <a:r>
            <a:rPr lang="en-US" dirty="0" err="1"/>
            <a:t>možemo</a:t>
          </a:r>
          <a:r>
            <a:rPr lang="en-US" dirty="0"/>
            <a:t> </a:t>
          </a:r>
          <a:r>
            <a:rPr lang="en-US" dirty="0" err="1"/>
            <a:t>uzeti</a:t>
          </a:r>
          <a:r>
            <a:rPr lang="en-US" dirty="0"/>
            <a:t> </a:t>
          </a:r>
          <a:r>
            <a:rPr lang="en-US" dirty="0" err="1"/>
            <a:t>i</a:t>
          </a:r>
          <a:r>
            <a:rPr lang="en-US" dirty="0"/>
            <a:t> </a:t>
          </a:r>
          <a:r>
            <a:rPr lang="en-US" dirty="0" err="1"/>
            <a:t>gumenu</a:t>
          </a:r>
          <a:r>
            <a:rPr lang="en-US" dirty="0"/>
            <a:t> </a:t>
          </a:r>
          <a:r>
            <a:rPr lang="en-US" dirty="0" err="1"/>
            <a:t>cijev</a:t>
          </a:r>
          <a:r>
            <a:rPr lang="en-US" dirty="0"/>
            <a:t> </a:t>
          </a:r>
          <a:r>
            <a:rPr lang="en-US" dirty="0" err="1"/>
            <a:t>te</a:t>
          </a:r>
          <a:r>
            <a:rPr lang="en-US" dirty="0"/>
            <a:t> </a:t>
          </a:r>
          <a:r>
            <a:rPr lang="en-US" dirty="0" err="1"/>
            <a:t>malu</a:t>
          </a:r>
          <a:r>
            <a:rPr lang="en-US" dirty="0"/>
            <a:t> </a:t>
          </a:r>
          <a:r>
            <a:rPr lang="en-US" dirty="0" err="1"/>
            <a:t>plastičnu</a:t>
          </a:r>
          <a:r>
            <a:rPr lang="en-US" dirty="0"/>
            <a:t> </a:t>
          </a:r>
          <a:r>
            <a:rPr lang="en-US" dirty="0" err="1"/>
            <a:t>bocu</a:t>
          </a:r>
          <a:r>
            <a:rPr lang="en-US" dirty="0"/>
            <a:t> </a:t>
          </a:r>
          <a:r>
            <a:rPr lang="en-US" dirty="0" err="1"/>
            <a:t>ako</a:t>
          </a:r>
          <a:r>
            <a:rPr lang="en-US" dirty="0"/>
            <a:t> </a:t>
          </a:r>
          <a:r>
            <a:rPr lang="en-US" dirty="0" err="1"/>
            <a:t>nam</a:t>
          </a:r>
          <a:r>
            <a:rPr lang="en-US" dirty="0"/>
            <a:t> </a:t>
          </a:r>
          <a:r>
            <a:rPr lang="en-US" dirty="0" err="1"/>
            <a:t>treba</a:t>
          </a:r>
        </a:p>
      </dgm:t>
    </dgm:pt>
    <dgm:pt modelId="{D48F6BF3-7E19-41AB-B4EB-CD396CB555A5}" type="parTrans" cxnId="{CE4B025F-CF86-40FF-85C4-2D71EF5C5102}">
      <dgm:prSet/>
      <dgm:spPr/>
      <dgm:t>
        <a:bodyPr/>
        <a:lstStyle/>
        <a:p>
          <a:endParaRPr lang="en-US"/>
        </a:p>
      </dgm:t>
    </dgm:pt>
    <dgm:pt modelId="{65D654F3-CEEF-40BF-9440-EFCE29A965FD}" type="sibTrans" cxnId="{CE4B025F-CF86-40FF-85C4-2D71EF5C5102}">
      <dgm:prSet/>
      <dgm:spPr/>
      <dgm:t>
        <a:bodyPr/>
        <a:lstStyle/>
        <a:p>
          <a:endParaRPr lang="en-US"/>
        </a:p>
      </dgm:t>
    </dgm:pt>
    <dgm:pt modelId="{239D398B-7DDA-49F4-8AE6-ACBF472ADF83}">
      <dgm:prSet/>
      <dgm:spPr/>
      <dgm:t>
        <a:bodyPr/>
        <a:lstStyle/>
        <a:p>
          <a:r>
            <a:rPr lang="en-US" dirty="0"/>
            <a:t>300g </a:t>
          </a:r>
          <a:r>
            <a:rPr lang="en-US" dirty="0" err="1"/>
            <a:t>otpadaka</a:t>
          </a:r>
          <a:r>
            <a:rPr lang="en-US" dirty="0"/>
            <a:t> </a:t>
          </a:r>
          <a:r>
            <a:rPr lang="en-US" dirty="0" err="1"/>
            <a:t>voća</a:t>
          </a:r>
          <a:r>
            <a:rPr lang="en-US" dirty="0"/>
            <a:t> 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povrća</a:t>
          </a:r>
          <a:r>
            <a:rPr lang="en-US" dirty="0"/>
            <a:t>, 100g </a:t>
          </a:r>
          <a:r>
            <a:rPr lang="en-US" dirty="0" err="1"/>
            <a:t>smeđeg</a:t>
          </a:r>
          <a:r>
            <a:rPr lang="en-US" dirty="0"/>
            <a:t> šećera,1L </a:t>
          </a:r>
          <a:r>
            <a:rPr lang="en-US" dirty="0" err="1"/>
            <a:t>vode</a:t>
          </a:r>
          <a:r>
            <a:rPr lang="en-US" dirty="0"/>
            <a:t> </a:t>
          </a:r>
          <a:r>
            <a:rPr lang="en-US" dirty="0" err="1"/>
            <a:t>stavljamo</a:t>
          </a:r>
          <a:r>
            <a:rPr lang="en-US" dirty="0"/>
            <a:t> u </a:t>
          </a:r>
          <a:r>
            <a:rPr lang="en-US" dirty="0" err="1"/>
            <a:t>plastičnu</a:t>
          </a:r>
          <a:r>
            <a:rPr lang="en-US" dirty="0"/>
            <a:t> </a:t>
          </a:r>
          <a:r>
            <a:rPr lang="en-US" dirty="0" err="1"/>
            <a:t>posudu</a:t>
          </a:r>
          <a:r>
            <a:rPr lang="en-US" dirty="0"/>
            <a:t>, </a:t>
          </a:r>
          <a:r>
            <a:rPr lang="en-US" dirty="0" err="1"/>
            <a:t>promješamo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 </a:t>
          </a:r>
          <a:r>
            <a:rPr lang="en-US" dirty="0" err="1"/>
            <a:t>zatvorimo</a:t>
          </a:r>
        </a:p>
      </dgm:t>
    </dgm:pt>
    <dgm:pt modelId="{906E178D-79F9-4F00-AA32-23FFFE2B76DB}" type="parTrans" cxnId="{0CDE99A6-744E-480B-B30D-F605F9787D01}">
      <dgm:prSet/>
      <dgm:spPr/>
      <dgm:t>
        <a:bodyPr/>
        <a:lstStyle/>
        <a:p>
          <a:endParaRPr lang="en-US"/>
        </a:p>
      </dgm:t>
    </dgm:pt>
    <dgm:pt modelId="{DA27152A-160B-4829-85DB-74B9E8A455E8}" type="sibTrans" cxnId="{0CDE99A6-744E-480B-B30D-F605F9787D01}">
      <dgm:prSet/>
      <dgm:spPr/>
      <dgm:t>
        <a:bodyPr/>
        <a:lstStyle/>
        <a:p>
          <a:endParaRPr lang="en-US"/>
        </a:p>
      </dgm:t>
    </dgm:pt>
    <dgm:pt modelId="{8D7FE9E7-123C-48C6-849E-6D58A218EE53}" type="pres">
      <dgm:prSet presAssocID="{3BF81E85-BF50-4D20-AB56-9BAAEA939CAB}" presName="linear" presStyleCnt="0">
        <dgm:presLayoutVars>
          <dgm:animLvl val="lvl"/>
          <dgm:resizeHandles val="exact"/>
        </dgm:presLayoutVars>
      </dgm:prSet>
      <dgm:spPr/>
    </dgm:pt>
    <dgm:pt modelId="{DEA2E338-7D62-4F63-B36E-2E18140A4DFE}" type="pres">
      <dgm:prSet presAssocID="{EF5473EE-2EA3-4E76-BFD4-F326F7D91FE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A683958-09DD-431A-9A1A-0064C1030F79}" type="pres">
      <dgm:prSet presAssocID="{65D654F3-CEEF-40BF-9440-EFCE29A965FD}" presName="spacer" presStyleCnt="0"/>
      <dgm:spPr/>
    </dgm:pt>
    <dgm:pt modelId="{64568C56-E899-46DD-9502-5666A130ED8B}" type="pres">
      <dgm:prSet presAssocID="{239D398B-7DDA-49F4-8AE6-ACBF472ADF8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44A222A-F5FD-4956-8EE0-A9078DB870D5}" type="presOf" srcId="{EF5473EE-2EA3-4E76-BFD4-F326F7D91FEB}" destId="{DEA2E338-7D62-4F63-B36E-2E18140A4DFE}" srcOrd="0" destOrd="0" presId="urn:microsoft.com/office/officeart/2005/8/layout/vList2"/>
    <dgm:cxn modelId="{064E055E-99CA-4767-9867-1E971EA55410}" type="presOf" srcId="{3BF81E85-BF50-4D20-AB56-9BAAEA939CAB}" destId="{8D7FE9E7-123C-48C6-849E-6D58A218EE53}" srcOrd="0" destOrd="0" presId="urn:microsoft.com/office/officeart/2005/8/layout/vList2"/>
    <dgm:cxn modelId="{CE4B025F-CF86-40FF-85C4-2D71EF5C5102}" srcId="{3BF81E85-BF50-4D20-AB56-9BAAEA939CAB}" destId="{EF5473EE-2EA3-4E76-BFD4-F326F7D91FEB}" srcOrd="0" destOrd="0" parTransId="{D48F6BF3-7E19-41AB-B4EB-CD396CB555A5}" sibTransId="{65D654F3-CEEF-40BF-9440-EFCE29A965FD}"/>
    <dgm:cxn modelId="{F05DD853-3C35-4D83-B4D6-6E14553055AC}" type="presOf" srcId="{239D398B-7DDA-49F4-8AE6-ACBF472ADF83}" destId="{64568C56-E899-46DD-9502-5666A130ED8B}" srcOrd="0" destOrd="0" presId="urn:microsoft.com/office/officeart/2005/8/layout/vList2"/>
    <dgm:cxn modelId="{0CDE99A6-744E-480B-B30D-F605F9787D01}" srcId="{3BF81E85-BF50-4D20-AB56-9BAAEA939CAB}" destId="{239D398B-7DDA-49F4-8AE6-ACBF472ADF83}" srcOrd="1" destOrd="0" parTransId="{906E178D-79F9-4F00-AA32-23FFFE2B76DB}" sibTransId="{DA27152A-160B-4829-85DB-74B9E8A455E8}"/>
    <dgm:cxn modelId="{0318D3B0-46BE-4A03-BB66-9BC3580EC1E3}" type="presParOf" srcId="{8D7FE9E7-123C-48C6-849E-6D58A218EE53}" destId="{DEA2E338-7D62-4F63-B36E-2E18140A4DFE}" srcOrd="0" destOrd="0" presId="urn:microsoft.com/office/officeart/2005/8/layout/vList2"/>
    <dgm:cxn modelId="{1C42F03E-1A08-4856-A536-5CCE982E2085}" type="presParOf" srcId="{8D7FE9E7-123C-48C6-849E-6D58A218EE53}" destId="{EA683958-09DD-431A-9A1A-0064C1030F79}" srcOrd="1" destOrd="0" presId="urn:microsoft.com/office/officeart/2005/8/layout/vList2"/>
    <dgm:cxn modelId="{D546DC03-6019-4CD1-B344-44AEC74E400E}" type="presParOf" srcId="{8D7FE9E7-123C-48C6-849E-6D58A218EE53}" destId="{64568C56-E899-46DD-9502-5666A130ED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E9FECD-6060-409A-BB15-CFBBD0A6DA0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79AC13-14A1-4B08-8795-8A4A939C7D19}">
      <dgm:prSet/>
      <dgm:spPr/>
      <dgm:t>
        <a:bodyPr/>
        <a:lstStyle/>
        <a:p>
          <a:r>
            <a:rPr lang="en-US" dirty="0"/>
            <a:t>100g </a:t>
          </a:r>
          <a:r>
            <a:rPr lang="en-US" dirty="0" err="1"/>
            <a:t>smeđeg</a:t>
          </a:r>
          <a:r>
            <a:rPr lang="en-US" dirty="0"/>
            <a:t> </a:t>
          </a:r>
          <a:r>
            <a:rPr lang="en-US" dirty="0" err="1"/>
            <a:t>šećera</a:t>
          </a:r>
        </a:p>
      </dgm:t>
    </dgm:pt>
    <dgm:pt modelId="{1B685382-78EE-41E7-BC90-569878967553}" type="parTrans" cxnId="{D67B3294-7D6C-481E-8434-7E79CFB75C74}">
      <dgm:prSet/>
      <dgm:spPr/>
      <dgm:t>
        <a:bodyPr/>
        <a:lstStyle/>
        <a:p>
          <a:endParaRPr lang="en-US"/>
        </a:p>
      </dgm:t>
    </dgm:pt>
    <dgm:pt modelId="{7DA9131E-02C1-4093-BBC7-2610D42B6E42}" type="sibTrans" cxnId="{D67B3294-7D6C-481E-8434-7E79CFB75C74}">
      <dgm:prSet/>
      <dgm:spPr/>
      <dgm:t>
        <a:bodyPr/>
        <a:lstStyle/>
        <a:p>
          <a:endParaRPr lang="en-US"/>
        </a:p>
      </dgm:t>
    </dgm:pt>
    <dgm:pt modelId="{FEA4A65B-4F4D-4E22-97F4-35F2C75F4B9B}">
      <dgm:prSet/>
      <dgm:spPr/>
      <dgm:t>
        <a:bodyPr/>
        <a:lstStyle/>
        <a:p>
          <a:r>
            <a:rPr lang="en-US" dirty="0"/>
            <a:t>1L </a:t>
          </a:r>
          <a:r>
            <a:rPr lang="en-US" dirty="0" err="1"/>
            <a:t>vode</a:t>
          </a:r>
        </a:p>
      </dgm:t>
    </dgm:pt>
    <dgm:pt modelId="{38F9E5FD-7CAD-4EF7-8E7D-EBED2FD46CEB}" type="parTrans" cxnId="{536E5BA5-7508-44B1-A5CF-463570F4C5FF}">
      <dgm:prSet/>
      <dgm:spPr/>
      <dgm:t>
        <a:bodyPr/>
        <a:lstStyle/>
        <a:p>
          <a:endParaRPr lang="en-US"/>
        </a:p>
      </dgm:t>
    </dgm:pt>
    <dgm:pt modelId="{AB0F9580-758C-4F9D-8C4D-D25AF5B89B26}" type="sibTrans" cxnId="{536E5BA5-7508-44B1-A5CF-463570F4C5FF}">
      <dgm:prSet/>
      <dgm:spPr/>
      <dgm:t>
        <a:bodyPr/>
        <a:lstStyle/>
        <a:p>
          <a:endParaRPr lang="en-US"/>
        </a:p>
      </dgm:t>
    </dgm:pt>
    <dgm:pt modelId="{ECE2A984-BB44-465B-86CE-C8B52C9818D5}">
      <dgm:prSet/>
      <dgm:spPr/>
      <dgm:t>
        <a:bodyPr/>
        <a:lstStyle/>
        <a:p>
          <a:r>
            <a:rPr lang="en-US" dirty="0" err="1"/>
            <a:t>Nož</a:t>
          </a:r>
        </a:p>
      </dgm:t>
    </dgm:pt>
    <dgm:pt modelId="{376C3484-2C07-4D10-8B2F-D4A26F314E47}" type="parTrans" cxnId="{B41C0D28-DF69-4175-9EBD-EAA920DE3B6B}">
      <dgm:prSet/>
      <dgm:spPr/>
      <dgm:t>
        <a:bodyPr/>
        <a:lstStyle/>
        <a:p>
          <a:endParaRPr lang="en-US"/>
        </a:p>
      </dgm:t>
    </dgm:pt>
    <dgm:pt modelId="{8FD5F65F-1D6F-4717-9C61-1DB94B06B033}" type="sibTrans" cxnId="{B41C0D28-DF69-4175-9EBD-EAA920DE3B6B}">
      <dgm:prSet/>
      <dgm:spPr/>
      <dgm:t>
        <a:bodyPr/>
        <a:lstStyle/>
        <a:p>
          <a:endParaRPr lang="en-US"/>
        </a:p>
      </dgm:t>
    </dgm:pt>
    <dgm:pt modelId="{E19B1A17-DF22-4D2B-8121-C403103090AE}">
      <dgm:prSet/>
      <dgm:spPr/>
      <dgm:t>
        <a:bodyPr/>
        <a:lstStyle/>
        <a:p>
          <a:r>
            <a:rPr lang="en-US" dirty="0" err="1"/>
            <a:t>vaga</a:t>
          </a:r>
        </a:p>
      </dgm:t>
    </dgm:pt>
    <dgm:pt modelId="{09F8AEF0-42EF-412B-A83C-3DB8019235C7}" type="parTrans" cxnId="{A212EF6F-F8D2-4DCA-BC14-9A153FC879A2}">
      <dgm:prSet/>
      <dgm:spPr/>
      <dgm:t>
        <a:bodyPr/>
        <a:lstStyle/>
        <a:p>
          <a:endParaRPr lang="en-US"/>
        </a:p>
      </dgm:t>
    </dgm:pt>
    <dgm:pt modelId="{45C2E1AA-C481-4098-9276-DA528C2A8321}" type="sibTrans" cxnId="{A212EF6F-F8D2-4DCA-BC14-9A153FC879A2}">
      <dgm:prSet/>
      <dgm:spPr/>
      <dgm:t>
        <a:bodyPr/>
        <a:lstStyle/>
        <a:p>
          <a:endParaRPr lang="en-US"/>
        </a:p>
      </dgm:t>
    </dgm:pt>
    <dgm:pt modelId="{ED157A88-B78C-4665-9ED8-B003A862BA16}">
      <dgm:prSet/>
      <dgm:spPr/>
      <dgm:t>
        <a:bodyPr/>
        <a:lstStyle/>
        <a:p>
          <a:r>
            <a:rPr lang="en-US" dirty="0" err="1"/>
            <a:t>Žlica</a:t>
          </a:r>
        </a:p>
      </dgm:t>
    </dgm:pt>
    <dgm:pt modelId="{9CC5B09E-1582-41D6-A9B2-C38E523EFB5F}" type="parTrans" cxnId="{1775EEF4-319B-40DC-825C-397BC2C78633}">
      <dgm:prSet/>
      <dgm:spPr/>
      <dgm:t>
        <a:bodyPr/>
        <a:lstStyle/>
        <a:p>
          <a:endParaRPr lang="en-US"/>
        </a:p>
      </dgm:t>
    </dgm:pt>
    <dgm:pt modelId="{77F9E0D9-F635-4743-8CFD-E15AF1F6AFFE}" type="sibTrans" cxnId="{1775EEF4-319B-40DC-825C-397BC2C78633}">
      <dgm:prSet/>
      <dgm:spPr/>
      <dgm:t>
        <a:bodyPr/>
        <a:lstStyle/>
        <a:p>
          <a:endParaRPr lang="en-US"/>
        </a:p>
      </dgm:t>
    </dgm:pt>
    <dgm:pt modelId="{DD020B38-D10F-4499-9DA9-5642E9B2EAEB}">
      <dgm:prSet/>
      <dgm:spPr/>
      <dgm:t>
        <a:bodyPr/>
        <a:lstStyle/>
        <a:p>
          <a:r>
            <a:rPr lang="en-US" dirty="0" err="1"/>
            <a:t>Posuda</a:t>
          </a:r>
          <a:r>
            <a:rPr lang="en-US" dirty="0"/>
            <a:t> za </a:t>
          </a:r>
          <a:r>
            <a:rPr lang="en-US" dirty="0" err="1"/>
            <a:t>mjerenje</a:t>
          </a:r>
          <a:r>
            <a:rPr lang="en-US" dirty="0"/>
            <a:t> </a:t>
          </a:r>
          <a:r>
            <a:rPr lang="en-US" dirty="0" err="1"/>
            <a:t>volumena</a:t>
          </a:r>
        </a:p>
      </dgm:t>
    </dgm:pt>
    <dgm:pt modelId="{D83D3566-941A-4499-A300-1038087966D6}" type="parTrans" cxnId="{EE98CB74-3C5F-4A59-BAC2-804663555357}">
      <dgm:prSet/>
      <dgm:spPr/>
      <dgm:t>
        <a:bodyPr/>
        <a:lstStyle/>
        <a:p>
          <a:endParaRPr lang="en-US"/>
        </a:p>
      </dgm:t>
    </dgm:pt>
    <dgm:pt modelId="{BFDF3250-F9EC-4C56-8CA4-F599035A405A}" type="sibTrans" cxnId="{EE98CB74-3C5F-4A59-BAC2-804663555357}">
      <dgm:prSet/>
      <dgm:spPr/>
      <dgm:t>
        <a:bodyPr/>
        <a:lstStyle/>
        <a:p>
          <a:endParaRPr lang="en-US"/>
        </a:p>
      </dgm:t>
    </dgm:pt>
    <dgm:pt modelId="{A3DFAE10-5C12-4171-B4FE-A579FF0D1801}">
      <dgm:prSet/>
      <dgm:spPr/>
      <dgm:t>
        <a:bodyPr/>
        <a:lstStyle/>
        <a:p>
          <a:r>
            <a:rPr lang="en-US" dirty="0"/>
            <a:t>Tamna </a:t>
          </a:r>
          <a:r>
            <a:rPr lang="en-US" dirty="0" err="1"/>
            <a:t>plastična</a:t>
          </a:r>
          <a:r>
            <a:rPr lang="en-US" dirty="0"/>
            <a:t> boca</a:t>
          </a:r>
        </a:p>
      </dgm:t>
    </dgm:pt>
    <dgm:pt modelId="{A72E1FFA-8215-4F0E-9600-7D9F67E2E77E}" type="parTrans" cxnId="{5CBE6228-A9E2-47C8-9098-21BBA60A4CD4}">
      <dgm:prSet/>
      <dgm:spPr/>
      <dgm:t>
        <a:bodyPr/>
        <a:lstStyle/>
        <a:p>
          <a:endParaRPr lang="en-US"/>
        </a:p>
      </dgm:t>
    </dgm:pt>
    <dgm:pt modelId="{F0FCF53D-0C35-4C02-9365-B5B5EDA50C5E}" type="sibTrans" cxnId="{5CBE6228-A9E2-47C8-9098-21BBA60A4CD4}">
      <dgm:prSet/>
      <dgm:spPr/>
      <dgm:t>
        <a:bodyPr/>
        <a:lstStyle/>
        <a:p>
          <a:endParaRPr lang="en-US"/>
        </a:p>
      </dgm:t>
    </dgm:pt>
    <dgm:pt modelId="{8259C429-60B0-410F-B8F1-F872E5577591}">
      <dgm:prSet phldr="0"/>
      <dgm:spPr/>
      <dgm:t>
        <a:bodyPr/>
        <a:lstStyle/>
        <a:p>
          <a:pPr rtl="0"/>
          <a:r>
            <a:rPr lang="en-US" dirty="0">
              <a:latin typeface="Posterama"/>
            </a:rPr>
            <a:t>300g </a:t>
          </a:r>
          <a:r>
            <a:rPr lang="en-US" dirty="0" err="1">
              <a:latin typeface="Posterama"/>
            </a:rPr>
            <a:t>otpadaka</a:t>
          </a:r>
          <a:r>
            <a:rPr lang="en-US" dirty="0">
              <a:latin typeface="Posterama"/>
            </a:rPr>
            <a:t> </a:t>
          </a:r>
          <a:r>
            <a:rPr lang="en-US" dirty="0" err="1">
              <a:latin typeface="Posterama"/>
            </a:rPr>
            <a:t>voća</a:t>
          </a:r>
          <a:r>
            <a:rPr lang="en-US" dirty="0">
              <a:latin typeface="Posterama"/>
            </a:rPr>
            <a:t> I </a:t>
          </a:r>
          <a:r>
            <a:rPr lang="en-US" dirty="0" err="1">
              <a:latin typeface="Posterama"/>
            </a:rPr>
            <a:t>povrća</a:t>
          </a:r>
          <a:endParaRPr lang="en-US" dirty="0" err="1"/>
        </a:p>
      </dgm:t>
    </dgm:pt>
    <dgm:pt modelId="{DA28B347-2648-4B32-96E6-04E5DC22B7F8}" type="parTrans" cxnId="{6B73850C-625D-4E84-94F2-8D13640B0942}">
      <dgm:prSet/>
      <dgm:spPr/>
      <dgm:t>
        <a:bodyPr/>
        <a:lstStyle/>
        <a:p>
          <a:endParaRPr lang="en-US"/>
        </a:p>
      </dgm:t>
    </dgm:pt>
    <dgm:pt modelId="{177804BB-EA66-4AB5-AEAE-B96B104EBC79}" type="sibTrans" cxnId="{6B73850C-625D-4E84-94F2-8D13640B0942}">
      <dgm:prSet/>
      <dgm:spPr/>
      <dgm:t>
        <a:bodyPr/>
        <a:lstStyle/>
        <a:p>
          <a:endParaRPr lang="en-US"/>
        </a:p>
      </dgm:t>
    </dgm:pt>
    <dgm:pt modelId="{90BAC464-9E00-4975-B697-5252402853C1}">
      <dgm:prSet phldr="0"/>
      <dgm:spPr/>
      <dgm:t>
        <a:bodyPr/>
        <a:lstStyle/>
        <a:p>
          <a:pPr rtl="0"/>
          <a:r>
            <a:rPr lang="en-US" dirty="0" err="1">
              <a:latin typeface="Posterama"/>
            </a:rPr>
            <a:t>Cjedilo</a:t>
          </a:r>
        </a:p>
      </dgm:t>
    </dgm:pt>
    <dgm:pt modelId="{06A43587-5185-4A64-B84C-87F74AF19D07}" type="parTrans" cxnId="{56B27A63-0569-4EBD-B741-49EAA2896343}">
      <dgm:prSet/>
      <dgm:spPr/>
    </dgm:pt>
    <dgm:pt modelId="{AB2F4449-BA24-4AE0-B980-31834BA1967E}" type="sibTrans" cxnId="{56B27A63-0569-4EBD-B741-49EAA2896343}">
      <dgm:prSet/>
      <dgm:spPr/>
      <dgm:t>
        <a:bodyPr/>
        <a:lstStyle/>
        <a:p>
          <a:endParaRPr lang="en-US"/>
        </a:p>
      </dgm:t>
    </dgm:pt>
    <dgm:pt modelId="{C9D01F47-38AC-428C-A7A7-7A724F01AEA2}" type="pres">
      <dgm:prSet presAssocID="{CDE9FECD-6060-409A-BB15-CFBBD0A6DA07}" presName="cycle" presStyleCnt="0">
        <dgm:presLayoutVars>
          <dgm:dir/>
          <dgm:resizeHandles val="exact"/>
        </dgm:presLayoutVars>
      </dgm:prSet>
      <dgm:spPr/>
    </dgm:pt>
    <dgm:pt modelId="{BE92F4F3-AD1A-4600-84FD-4646F2BA5ED2}" type="pres">
      <dgm:prSet presAssocID="{1579AC13-14A1-4B08-8795-8A4A939C7D19}" presName="node" presStyleLbl="node1" presStyleIdx="0" presStyleCnt="9">
        <dgm:presLayoutVars>
          <dgm:bulletEnabled val="1"/>
        </dgm:presLayoutVars>
      </dgm:prSet>
      <dgm:spPr/>
    </dgm:pt>
    <dgm:pt modelId="{A8E477D2-F702-4D3F-8EA6-3193810E6192}" type="pres">
      <dgm:prSet presAssocID="{7DA9131E-02C1-4093-BBC7-2610D42B6E42}" presName="sibTrans" presStyleLbl="sibTrans2D1" presStyleIdx="0" presStyleCnt="9"/>
      <dgm:spPr/>
    </dgm:pt>
    <dgm:pt modelId="{315F729E-C9A0-40ED-A7A3-28DBF9E918FD}" type="pres">
      <dgm:prSet presAssocID="{7DA9131E-02C1-4093-BBC7-2610D42B6E42}" presName="connectorText" presStyleLbl="sibTrans2D1" presStyleIdx="0" presStyleCnt="9"/>
      <dgm:spPr/>
    </dgm:pt>
    <dgm:pt modelId="{E9D88570-FD4F-4CA4-90D2-A55960F4EC1A}" type="pres">
      <dgm:prSet presAssocID="{FEA4A65B-4F4D-4E22-97F4-35F2C75F4B9B}" presName="node" presStyleLbl="node1" presStyleIdx="1" presStyleCnt="9">
        <dgm:presLayoutVars>
          <dgm:bulletEnabled val="1"/>
        </dgm:presLayoutVars>
      </dgm:prSet>
      <dgm:spPr/>
    </dgm:pt>
    <dgm:pt modelId="{0E3B2659-E494-4CF2-97A7-AD6788A4C124}" type="pres">
      <dgm:prSet presAssocID="{AB0F9580-758C-4F9D-8C4D-D25AF5B89B26}" presName="sibTrans" presStyleLbl="sibTrans2D1" presStyleIdx="1" presStyleCnt="9"/>
      <dgm:spPr/>
    </dgm:pt>
    <dgm:pt modelId="{6318691E-23B6-46E6-9FEB-1CF4AA463B3A}" type="pres">
      <dgm:prSet presAssocID="{AB0F9580-758C-4F9D-8C4D-D25AF5B89B26}" presName="connectorText" presStyleLbl="sibTrans2D1" presStyleIdx="1" presStyleCnt="9"/>
      <dgm:spPr/>
    </dgm:pt>
    <dgm:pt modelId="{187193BA-9030-4E9D-B50D-2E3107CC5763}" type="pres">
      <dgm:prSet presAssocID="{ECE2A984-BB44-465B-86CE-C8B52C9818D5}" presName="node" presStyleLbl="node1" presStyleIdx="2" presStyleCnt="9">
        <dgm:presLayoutVars>
          <dgm:bulletEnabled val="1"/>
        </dgm:presLayoutVars>
      </dgm:prSet>
      <dgm:spPr/>
    </dgm:pt>
    <dgm:pt modelId="{E8CD0881-092C-4553-AEC8-8FBF305C477B}" type="pres">
      <dgm:prSet presAssocID="{8FD5F65F-1D6F-4717-9C61-1DB94B06B033}" presName="sibTrans" presStyleLbl="sibTrans2D1" presStyleIdx="2" presStyleCnt="9"/>
      <dgm:spPr/>
    </dgm:pt>
    <dgm:pt modelId="{3CAFDEB8-F202-4C2A-8B10-337AC6F1A891}" type="pres">
      <dgm:prSet presAssocID="{8FD5F65F-1D6F-4717-9C61-1DB94B06B033}" presName="connectorText" presStyleLbl="sibTrans2D1" presStyleIdx="2" presStyleCnt="9"/>
      <dgm:spPr/>
    </dgm:pt>
    <dgm:pt modelId="{BCA5E065-4768-458B-B2AE-D021F6BD6754}" type="pres">
      <dgm:prSet presAssocID="{E19B1A17-DF22-4D2B-8121-C403103090AE}" presName="node" presStyleLbl="node1" presStyleIdx="3" presStyleCnt="9">
        <dgm:presLayoutVars>
          <dgm:bulletEnabled val="1"/>
        </dgm:presLayoutVars>
      </dgm:prSet>
      <dgm:spPr/>
    </dgm:pt>
    <dgm:pt modelId="{62B92BBE-676B-4C55-A2BF-42C9F1BBDFF4}" type="pres">
      <dgm:prSet presAssocID="{45C2E1AA-C481-4098-9276-DA528C2A8321}" presName="sibTrans" presStyleLbl="sibTrans2D1" presStyleIdx="3" presStyleCnt="9"/>
      <dgm:spPr/>
    </dgm:pt>
    <dgm:pt modelId="{45021D0B-E222-4879-8114-F1FE41288C34}" type="pres">
      <dgm:prSet presAssocID="{45C2E1AA-C481-4098-9276-DA528C2A8321}" presName="connectorText" presStyleLbl="sibTrans2D1" presStyleIdx="3" presStyleCnt="9"/>
      <dgm:spPr/>
    </dgm:pt>
    <dgm:pt modelId="{78DB02D8-2F83-4906-9485-5513BE0E5508}" type="pres">
      <dgm:prSet presAssocID="{ED157A88-B78C-4665-9ED8-B003A862BA16}" presName="node" presStyleLbl="node1" presStyleIdx="4" presStyleCnt="9">
        <dgm:presLayoutVars>
          <dgm:bulletEnabled val="1"/>
        </dgm:presLayoutVars>
      </dgm:prSet>
      <dgm:spPr/>
    </dgm:pt>
    <dgm:pt modelId="{2F619BF2-F154-4C76-84A0-8DD151ED2B26}" type="pres">
      <dgm:prSet presAssocID="{77F9E0D9-F635-4743-8CFD-E15AF1F6AFFE}" presName="sibTrans" presStyleLbl="sibTrans2D1" presStyleIdx="4" presStyleCnt="9"/>
      <dgm:spPr/>
    </dgm:pt>
    <dgm:pt modelId="{59E0E6D2-9A7F-4027-91FB-70352851D836}" type="pres">
      <dgm:prSet presAssocID="{77F9E0D9-F635-4743-8CFD-E15AF1F6AFFE}" presName="connectorText" presStyleLbl="sibTrans2D1" presStyleIdx="4" presStyleCnt="9"/>
      <dgm:spPr/>
    </dgm:pt>
    <dgm:pt modelId="{2F9CFEC5-CBC6-434C-A06B-2F0308D373C0}" type="pres">
      <dgm:prSet presAssocID="{DD020B38-D10F-4499-9DA9-5642E9B2EAEB}" presName="node" presStyleLbl="node1" presStyleIdx="5" presStyleCnt="9">
        <dgm:presLayoutVars>
          <dgm:bulletEnabled val="1"/>
        </dgm:presLayoutVars>
      </dgm:prSet>
      <dgm:spPr/>
    </dgm:pt>
    <dgm:pt modelId="{C53B4722-A498-46A0-9A43-861CD9A57CAB}" type="pres">
      <dgm:prSet presAssocID="{BFDF3250-F9EC-4C56-8CA4-F599035A405A}" presName="sibTrans" presStyleLbl="sibTrans2D1" presStyleIdx="5" presStyleCnt="9"/>
      <dgm:spPr/>
    </dgm:pt>
    <dgm:pt modelId="{59109722-715E-4B55-AE98-516B53297D3E}" type="pres">
      <dgm:prSet presAssocID="{BFDF3250-F9EC-4C56-8CA4-F599035A405A}" presName="connectorText" presStyleLbl="sibTrans2D1" presStyleIdx="5" presStyleCnt="9"/>
      <dgm:spPr/>
    </dgm:pt>
    <dgm:pt modelId="{5453630E-DB3A-431A-9B22-C9F7FD0A6954}" type="pres">
      <dgm:prSet presAssocID="{A3DFAE10-5C12-4171-B4FE-A579FF0D1801}" presName="node" presStyleLbl="node1" presStyleIdx="6" presStyleCnt="9">
        <dgm:presLayoutVars>
          <dgm:bulletEnabled val="1"/>
        </dgm:presLayoutVars>
      </dgm:prSet>
      <dgm:spPr/>
    </dgm:pt>
    <dgm:pt modelId="{050532E2-2D7D-410D-A928-57D02990C220}" type="pres">
      <dgm:prSet presAssocID="{F0FCF53D-0C35-4C02-9365-B5B5EDA50C5E}" presName="sibTrans" presStyleLbl="sibTrans2D1" presStyleIdx="6" presStyleCnt="9"/>
      <dgm:spPr/>
    </dgm:pt>
    <dgm:pt modelId="{5144A0D7-AA4E-4711-91C4-BCDBE2ACA92A}" type="pres">
      <dgm:prSet presAssocID="{F0FCF53D-0C35-4C02-9365-B5B5EDA50C5E}" presName="connectorText" presStyleLbl="sibTrans2D1" presStyleIdx="6" presStyleCnt="9"/>
      <dgm:spPr/>
    </dgm:pt>
    <dgm:pt modelId="{9C199A50-9B02-4F91-9723-DBEA12E852BD}" type="pres">
      <dgm:prSet presAssocID="{90BAC464-9E00-4975-B697-5252402853C1}" presName="node" presStyleLbl="node1" presStyleIdx="7" presStyleCnt="9">
        <dgm:presLayoutVars>
          <dgm:bulletEnabled val="1"/>
        </dgm:presLayoutVars>
      </dgm:prSet>
      <dgm:spPr/>
    </dgm:pt>
    <dgm:pt modelId="{B22A310E-7E72-4350-8C6C-61FC8955D978}" type="pres">
      <dgm:prSet presAssocID="{AB2F4449-BA24-4AE0-B980-31834BA1967E}" presName="sibTrans" presStyleLbl="sibTrans2D1" presStyleIdx="7" presStyleCnt="9"/>
      <dgm:spPr/>
    </dgm:pt>
    <dgm:pt modelId="{6DA3A641-8B2A-4043-A636-8D68CA5939D1}" type="pres">
      <dgm:prSet presAssocID="{AB2F4449-BA24-4AE0-B980-31834BA1967E}" presName="connectorText" presStyleLbl="sibTrans2D1" presStyleIdx="7" presStyleCnt="9"/>
      <dgm:spPr/>
    </dgm:pt>
    <dgm:pt modelId="{8E99A4A6-5AE6-4B81-8FDC-15AFCAE069DE}" type="pres">
      <dgm:prSet presAssocID="{8259C429-60B0-410F-B8F1-F872E5577591}" presName="node" presStyleLbl="node1" presStyleIdx="8" presStyleCnt="9">
        <dgm:presLayoutVars>
          <dgm:bulletEnabled val="1"/>
        </dgm:presLayoutVars>
      </dgm:prSet>
      <dgm:spPr/>
    </dgm:pt>
    <dgm:pt modelId="{1C328870-C5E6-4908-A35D-FE7A64751F87}" type="pres">
      <dgm:prSet presAssocID="{177804BB-EA66-4AB5-AEAE-B96B104EBC79}" presName="sibTrans" presStyleLbl="sibTrans2D1" presStyleIdx="8" presStyleCnt="9"/>
      <dgm:spPr/>
    </dgm:pt>
    <dgm:pt modelId="{A8BFD423-6060-4C27-A9EA-5DB02964EE53}" type="pres">
      <dgm:prSet presAssocID="{177804BB-EA66-4AB5-AEAE-B96B104EBC79}" presName="connectorText" presStyleLbl="sibTrans2D1" presStyleIdx="8" presStyleCnt="9"/>
      <dgm:spPr/>
    </dgm:pt>
  </dgm:ptLst>
  <dgm:cxnLst>
    <dgm:cxn modelId="{56D76604-FCAE-413C-BC3B-5C54179B73A7}" type="presOf" srcId="{ED157A88-B78C-4665-9ED8-B003A862BA16}" destId="{78DB02D8-2F83-4906-9485-5513BE0E5508}" srcOrd="0" destOrd="0" presId="urn:microsoft.com/office/officeart/2005/8/layout/cycle2"/>
    <dgm:cxn modelId="{6B73850C-625D-4E84-94F2-8D13640B0942}" srcId="{CDE9FECD-6060-409A-BB15-CFBBD0A6DA07}" destId="{8259C429-60B0-410F-B8F1-F872E5577591}" srcOrd="8" destOrd="0" parTransId="{DA28B347-2648-4B32-96E6-04E5DC22B7F8}" sibTransId="{177804BB-EA66-4AB5-AEAE-B96B104EBC79}"/>
    <dgm:cxn modelId="{AAE09B0F-64D5-45E0-8353-4300E30DA8AF}" type="presOf" srcId="{CDE9FECD-6060-409A-BB15-CFBBD0A6DA07}" destId="{C9D01F47-38AC-428C-A7A7-7A724F01AEA2}" srcOrd="0" destOrd="0" presId="urn:microsoft.com/office/officeart/2005/8/layout/cycle2"/>
    <dgm:cxn modelId="{5D2C2111-1CE5-449A-8CD6-4D6B0B3127AE}" type="presOf" srcId="{177804BB-EA66-4AB5-AEAE-B96B104EBC79}" destId="{1C328870-C5E6-4908-A35D-FE7A64751F87}" srcOrd="0" destOrd="0" presId="urn:microsoft.com/office/officeart/2005/8/layout/cycle2"/>
    <dgm:cxn modelId="{678A7A14-1B07-41FE-B2AC-4B4787466BCB}" type="presOf" srcId="{177804BB-EA66-4AB5-AEAE-B96B104EBC79}" destId="{A8BFD423-6060-4C27-A9EA-5DB02964EE53}" srcOrd="1" destOrd="0" presId="urn:microsoft.com/office/officeart/2005/8/layout/cycle2"/>
    <dgm:cxn modelId="{9959CC1E-3A61-4479-8115-314B92BCE23B}" type="presOf" srcId="{DD020B38-D10F-4499-9DA9-5642E9B2EAEB}" destId="{2F9CFEC5-CBC6-434C-A06B-2F0308D373C0}" srcOrd="0" destOrd="0" presId="urn:microsoft.com/office/officeart/2005/8/layout/cycle2"/>
    <dgm:cxn modelId="{D9BE801F-90F4-4074-9DAD-A32241F9F1D2}" type="presOf" srcId="{AB0F9580-758C-4F9D-8C4D-D25AF5B89B26}" destId="{0E3B2659-E494-4CF2-97A7-AD6788A4C124}" srcOrd="0" destOrd="0" presId="urn:microsoft.com/office/officeart/2005/8/layout/cycle2"/>
    <dgm:cxn modelId="{B41C0D28-DF69-4175-9EBD-EAA920DE3B6B}" srcId="{CDE9FECD-6060-409A-BB15-CFBBD0A6DA07}" destId="{ECE2A984-BB44-465B-86CE-C8B52C9818D5}" srcOrd="2" destOrd="0" parTransId="{376C3484-2C07-4D10-8B2F-D4A26F314E47}" sibTransId="{8FD5F65F-1D6F-4717-9C61-1DB94B06B033}"/>
    <dgm:cxn modelId="{5CBE6228-A9E2-47C8-9098-21BBA60A4CD4}" srcId="{CDE9FECD-6060-409A-BB15-CFBBD0A6DA07}" destId="{A3DFAE10-5C12-4171-B4FE-A579FF0D1801}" srcOrd="6" destOrd="0" parTransId="{A72E1FFA-8215-4F0E-9600-7D9F67E2E77E}" sibTransId="{F0FCF53D-0C35-4C02-9365-B5B5EDA50C5E}"/>
    <dgm:cxn modelId="{6A9A4328-569A-4292-8ACF-5A54EDC972CD}" type="presOf" srcId="{8FD5F65F-1D6F-4717-9C61-1DB94B06B033}" destId="{E8CD0881-092C-4553-AEC8-8FBF305C477B}" srcOrd="0" destOrd="0" presId="urn:microsoft.com/office/officeart/2005/8/layout/cycle2"/>
    <dgm:cxn modelId="{44B33039-3C9C-4680-B283-0C7C9BD9789C}" type="presOf" srcId="{1579AC13-14A1-4B08-8795-8A4A939C7D19}" destId="{BE92F4F3-AD1A-4600-84FD-4646F2BA5ED2}" srcOrd="0" destOrd="0" presId="urn:microsoft.com/office/officeart/2005/8/layout/cycle2"/>
    <dgm:cxn modelId="{57E6A45D-45FB-472F-BE5D-99B13EECA054}" type="presOf" srcId="{E19B1A17-DF22-4D2B-8121-C403103090AE}" destId="{BCA5E065-4768-458B-B2AE-D021F6BD6754}" srcOrd="0" destOrd="0" presId="urn:microsoft.com/office/officeart/2005/8/layout/cycle2"/>
    <dgm:cxn modelId="{DB0E555E-92E0-40AE-9657-74B1FDD1DE61}" type="presOf" srcId="{A3DFAE10-5C12-4171-B4FE-A579FF0D1801}" destId="{5453630E-DB3A-431A-9B22-C9F7FD0A6954}" srcOrd="0" destOrd="0" presId="urn:microsoft.com/office/officeart/2005/8/layout/cycle2"/>
    <dgm:cxn modelId="{56B27A63-0569-4EBD-B741-49EAA2896343}" srcId="{CDE9FECD-6060-409A-BB15-CFBBD0A6DA07}" destId="{90BAC464-9E00-4975-B697-5252402853C1}" srcOrd="7" destOrd="0" parTransId="{06A43587-5185-4A64-B84C-87F74AF19D07}" sibTransId="{AB2F4449-BA24-4AE0-B980-31834BA1967E}"/>
    <dgm:cxn modelId="{DD3D7944-6040-4EF8-83C6-30D52E9AE565}" type="presOf" srcId="{BFDF3250-F9EC-4C56-8CA4-F599035A405A}" destId="{C53B4722-A498-46A0-9A43-861CD9A57CAB}" srcOrd="0" destOrd="0" presId="urn:microsoft.com/office/officeart/2005/8/layout/cycle2"/>
    <dgm:cxn modelId="{F8448867-64B5-4EB2-8BE1-A0A6FC0E6D07}" type="presOf" srcId="{45C2E1AA-C481-4098-9276-DA528C2A8321}" destId="{62B92BBE-676B-4C55-A2BF-42C9F1BBDFF4}" srcOrd="0" destOrd="0" presId="urn:microsoft.com/office/officeart/2005/8/layout/cycle2"/>
    <dgm:cxn modelId="{A212EF6F-F8D2-4DCA-BC14-9A153FC879A2}" srcId="{CDE9FECD-6060-409A-BB15-CFBBD0A6DA07}" destId="{E19B1A17-DF22-4D2B-8121-C403103090AE}" srcOrd="3" destOrd="0" parTransId="{09F8AEF0-42EF-412B-A83C-3DB8019235C7}" sibTransId="{45C2E1AA-C481-4098-9276-DA528C2A8321}"/>
    <dgm:cxn modelId="{629F4C52-55DF-4E2E-A33C-895B4C885E02}" type="presOf" srcId="{8FD5F65F-1D6F-4717-9C61-1DB94B06B033}" destId="{3CAFDEB8-F202-4C2A-8B10-337AC6F1A891}" srcOrd="1" destOrd="0" presId="urn:microsoft.com/office/officeart/2005/8/layout/cycle2"/>
    <dgm:cxn modelId="{25723453-43E4-4278-900D-C8122B50AB8B}" type="presOf" srcId="{ECE2A984-BB44-465B-86CE-C8B52C9818D5}" destId="{187193BA-9030-4E9D-B50D-2E3107CC5763}" srcOrd="0" destOrd="0" presId="urn:microsoft.com/office/officeart/2005/8/layout/cycle2"/>
    <dgm:cxn modelId="{EE98CB74-3C5F-4A59-BAC2-804663555357}" srcId="{CDE9FECD-6060-409A-BB15-CFBBD0A6DA07}" destId="{DD020B38-D10F-4499-9DA9-5642E9B2EAEB}" srcOrd="5" destOrd="0" parTransId="{D83D3566-941A-4499-A300-1038087966D6}" sibTransId="{BFDF3250-F9EC-4C56-8CA4-F599035A405A}"/>
    <dgm:cxn modelId="{87598E7A-D842-416A-AD6D-BABD7E9ADCAC}" type="presOf" srcId="{BFDF3250-F9EC-4C56-8CA4-F599035A405A}" destId="{59109722-715E-4B55-AE98-516B53297D3E}" srcOrd="1" destOrd="0" presId="urn:microsoft.com/office/officeart/2005/8/layout/cycle2"/>
    <dgm:cxn modelId="{88E1847F-0FCC-4CA8-9C37-7D354A2ECF1B}" type="presOf" srcId="{77F9E0D9-F635-4743-8CFD-E15AF1F6AFFE}" destId="{2F619BF2-F154-4C76-84A0-8DD151ED2B26}" srcOrd="0" destOrd="0" presId="urn:microsoft.com/office/officeart/2005/8/layout/cycle2"/>
    <dgm:cxn modelId="{22C4F185-E88D-4054-B2A0-63EFDDEC321A}" type="presOf" srcId="{F0FCF53D-0C35-4C02-9365-B5B5EDA50C5E}" destId="{5144A0D7-AA4E-4711-91C4-BCDBE2ACA92A}" srcOrd="1" destOrd="0" presId="urn:microsoft.com/office/officeart/2005/8/layout/cycle2"/>
    <dgm:cxn modelId="{8079FD93-5D62-4DBA-8F6C-066626CD0A67}" type="presOf" srcId="{AB2F4449-BA24-4AE0-B980-31834BA1967E}" destId="{B22A310E-7E72-4350-8C6C-61FC8955D978}" srcOrd="0" destOrd="0" presId="urn:microsoft.com/office/officeart/2005/8/layout/cycle2"/>
    <dgm:cxn modelId="{D67B3294-7D6C-481E-8434-7E79CFB75C74}" srcId="{CDE9FECD-6060-409A-BB15-CFBBD0A6DA07}" destId="{1579AC13-14A1-4B08-8795-8A4A939C7D19}" srcOrd="0" destOrd="0" parTransId="{1B685382-78EE-41E7-BC90-569878967553}" sibTransId="{7DA9131E-02C1-4093-BBC7-2610D42B6E42}"/>
    <dgm:cxn modelId="{536E5BA5-7508-44B1-A5CF-463570F4C5FF}" srcId="{CDE9FECD-6060-409A-BB15-CFBBD0A6DA07}" destId="{FEA4A65B-4F4D-4E22-97F4-35F2C75F4B9B}" srcOrd="1" destOrd="0" parTransId="{38F9E5FD-7CAD-4EF7-8E7D-EBED2FD46CEB}" sibTransId="{AB0F9580-758C-4F9D-8C4D-D25AF5B89B26}"/>
    <dgm:cxn modelId="{FA93CCB0-4B82-4B44-8850-346054F02303}" type="presOf" srcId="{AB0F9580-758C-4F9D-8C4D-D25AF5B89B26}" destId="{6318691E-23B6-46E6-9FEB-1CF4AA463B3A}" srcOrd="1" destOrd="0" presId="urn:microsoft.com/office/officeart/2005/8/layout/cycle2"/>
    <dgm:cxn modelId="{9F524DB6-B0D5-451F-9746-55CA284EB2AF}" type="presOf" srcId="{45C2E1AA-C481-4098-9276-DA528C2A8321}" destId="{45021D0B-E222-4879-8114-F1FE41288C34}" srcOrd="1" destOrd="0" presId="urn:microsoft.com/office/officeart/2005/8/layout/cycle2"/>
    <dgm:cxn modelId="{07946FBC-B2A1-44CF-8526-ED9B854E3EF2}" type="presOf" srcId="{AB2F4449-BA24-4AE0-B980-31834BA1967E}" destId="{6DA3A641-8B2A-4043-A636-8D68CA5939D1}" srcOrd="1" destOrd="0" presId="urn:microsoft.com/office/officeart/2005/8/layout/cycle2"/>
    <dgm:cxn modelId="{2EA488C1-AC4E-418A-9547-AC984A1BD825}" type="presOf" srcId="{8259C429-60B0-410F-B8F1-F872E5577591}" destId="{8E99A4A6-5AE6-4B81-8FDC-15AFCAE069DE}" srcOrd="0" destOrd="0" presId="urn:microsoft.com/office/officeart/2005/8/layout/cycle2"/>
    <dgm:cxn modelId="{2F111DC5-F008-4BE6-802C-3F598EC5D5F0}" type="presOf" srcId="{77F9E0D9-F635-4743-8CFD-E15AF1F6AFFE}" destId="{59E0E6D2-9A7F-4027-91FB-70352851D836}" srcOrd="1" destOrd="0" presId="urn:microsoft.com/office/officeart/2005/8/layout/cycle2"/>
    <dgm:cxn modelId="{3A64D7CD-D06D-4FCE-9955-D0038862452A}" type="presOf" srcId="{FEA4A65B-4F4D-4E22-97F4-35F2C75F4B9B}" destId="{E9D88570-FD4F-4CA4-90D2-A55960F4EC1A}" srcOrd="0" destOrd="0" presId="urn:microsoft.com/office/officeart/2005/8/layout/cycle2"/>
    <dgm:cxn modelId="{3461F1CD-6306-4160-9309-A803ADCF8957}" type="presOf" srcId="{F0FCF53D-0C35-4C02-9365-B5B5EDA50C5E}" destId="{050532E2-2D7D-410D-A928-57D02990C220}" srcOrd="0" destOrd="0" presId="urn:microsoft.com/office/officeart/2005/8/layout/cycle2"/>
    <dgm:cxn modelId="{56AB80D1-E8C8-4298-AF17-27C072072823}" type="presOf" srcId="{7DA9131E-02C1-4093-BBC7-2610D42B6E42}" destId="{315F729E-C9A0-40ED-A7A3-28DBF9E918FD}" srcOrd="1" destOrd="0" presId="urn:microsoft.com/office/officeart/2005/8/layout/cycle2"/>
    <dgm:cxn modelId="{908618D8-6FC9-4AC8-A17A-D7AEFE74F8E2}" type="presOf" srcId="{90BAC464-9E00-4975-B697-5252402853C1}" destId="{9C199A50-9B02-4F91-9723-DBEA12E852BD}" srcOrd="0" destOrd="0" presId="urn:microsoft.com/office/officeart/2005/8/layout/cycle2"/>
    <dgm:cxn modelId="{5FE6F0F3-65C8-4831-9A54-E2451ED3A6BF}" type="presOf" srcId="{7DA9131E-02C1-4093-BBC7-2610D42B6E42}" destId="{A8E477D2-F702-4D3F-8EA6-3193810E6192}" srcOrd="0" destOrd="0" presId="urn:microsoft.com/office/officeart/2005/8/layout/cycle2"/>
    <dgm:cxn modelId="{1775EEF4-319B-40DC-825C-397BC2C78633}" srcId="{CDE9FECD-6060-409A-BB15-CFBBD0A6DA07}" destId="{ED157A88-B78C-4665-9ED8-B003A862BA16}" srcOrd="4" destOrd="0" parTransId="{9CC5B09E-1582-41D6-A9B2-C38E523EFB5F}" sibTransId="{77F9E0D9-F635-4743-8CFD-E15AF1F6AFFE}"/>
    <dgm:cxn modelId="{2BBFE84F-F812-4E51-80BA-52EE64768EC1}" type="presParOf" srcId="{C9D01F47-38AC-428C-A7A7-7A724F01AEA2}" destId="{BE92F4F3-AD1A-4600-84FD-4646F2BA5ED2}" srcOrd="0" destOrd="0" presId="urn:microsoft.com/office/officeart/2005/8/layout/cycle2"/>
    <dgm:cxn modelId="{53CCD55B-6450-4CE6-ADE6-D92439958216}" type="presParOf" srcId="{C9D01F47-38AC-428C-A7A7-7A724F01AEA2}" destId="{A8E477D2-F702-4D3F-8EA6-3193810E6192}" srcOrd="1" destOrd="0" presId="urn:microsoft.com/office/officeart/2005/8/layout/cycle2"/>
    <dgm:cxn modelId="{D9F4E54A-084B-4EE1-B2FD-4800147A9987}" type="presParOf" srcId="{A8E477D2-F702-4D3F-8EA6-3193810E6192}" destId="{315F729E-C9A0-40ED-A7A3-28DBF9E918FD}" srcOrd="0" destOrd="0" presId="urn:microsoft.com/office/officeart/2005/8/layout/cycle2"/>
    <dgm:cxn modelId="{1B9BB035-0A2C-46C2-BDD5-586561233FF2}" type="presParOf" srcId="{C9D01F47-38AC-428C-A7A7-7A724F01AEA2}" destId="{E9D88570-FD4F-4CA4-90D2-A55960F4EC1A}" srcOrd="2" destOrd="0" presId="urn:microsoft.com/office/officeart/2005/8/layout/cycle2"/>
    <dgm:cxn modelId="{C4CCA5B9-D528-406E-8EED-642F7C7D1869}" type="presParOf" srcId="{C9D01F47-38AC-428C-A7A7-7A724F01AEA2}" destId="{0E3B2659-E494-4CF2-97A7-AD6788A4C124}" srcOrd="3" destOrd="0" presId="urn:microsoft.com/office/officeart/2005/8/layout/cycle2"/>
    <dgm:cxn modelId="{98F96B1C-B4BF-4A9A-A2E1-B82458F1ADBE}" type="presParOf" srcId="{0E3B2659-E494-4CF2-97A7-AD6788A4C124}" destId="{6318691E-23B6-46E6-9FEB-1CF4AA463B3A}" srcOrd="0" destOrd="0" presId="urn:microsoft.com/office/officeart/2005/8/layout/cycle2"/>
    <dgm:cxn modelId="{F3B4778A-FE95-4EF1-817A-D9FE8057E136}" type="presParOf" srcId="{C9D01F47-38AC-428C-A7A7-7A724F01AEA2}" destId="{187193BA-9030-4E9D-B50D-2E3107CC5763}" srcOrd="4" destOrd="0" presId="urn:microsoft.com/office/officeart/2005/8/layout/cycle2"/>
    <dgm:cxn modelId="{EC2A9501-0577-4B79-A5CA-178B827B2A12}" type="presParOf" srcId="{C9D01F47-38AC-428C-A7A7-7A724F01AEA2}" destId="{E8CD0881-092C-4553-AEC8-8FBF305C477B}" srcOrd="5" destOrd="0" presId="urn:microsoft.com/office/officeart/2005/8/layout/cycle2"/>
    <dgm:cxn modelId="{D04E8534-DC74-4110-B31C-E2166EA97D74}" type="presParOf" srcId="{E8CD0881-092C-4553-AEC8-8FBF305C477B}" destId="{3CAFDEB8-F202-4C2A-8B10-337AC6F1A891}" srcOrd="0" destOrd="0" presId="urn:microsoft.com/office/officeart/2005/8/layout/cycle2"/>
    <dgm:cxn modelId="{F57C6C2B-0961-44DF-8047-64376CF37446}" type="presParOf" srcId="{C9D01F47-38AC-428C-A7A7-7A724F01AEA2}" destId="{BCA5E065-4768-458B-B2AE-D021F6BD6754}" srcOrd="6" destOrd="0" presId="urn:microsoft.com/office/officeart/2005/8/layout/cycle2"/>
    <dgm:cxn modelId="{0B6E50BE-1A85-4A7E-862B-DE20AD077647}" type="presParOf" srcId="{C9D01F47-38AC-428C-A7A7-7A724F01AEA2}" destId="{62B92BBE-676B-4C55-A2BF-42C9F1BBDFF4}" srcOrd="7" destOrd="0" presId="urn:microsoft.com/office/officeart/2005/8/layout/cycle2"/>
    <dgm:cxn modelId="{BB052952-A1C1-424B-A3EE-B81F25368476}" type="presParOf" srcId="{62B92BBE-676B-4C55-A2BF-42C9F1BBDFF4}" destId="{45021D0B-E222-4879-8114-F1FE41288C34}" srcOrd="0" destOrd="0" presId="urn:microsoft.com/office/officeart/2005/8/layout/cycle2"/>
    <dgm:cxn modelId="{853EBFBF-6220-411D-835D-246697E8C309}" type="presParOf" srcId="{C9D01F47-38AC-428C-A7A7-7A724F01AEA2}" destId="{78DB02D8-2F83-4906-9485-5513BE0E5508}" srcOrd="8" destOrd="0" presId="urn:microsoft.com/office/officeart/2005/8/layout/cycle2"/>
    <dgm:cxn modelId="{C635B42A-4F6F-4B6F-97EE-68CE81E62AD8}" type="presParOf" srcId="{C9D01F47-38AC-428C-A7A7-7A724F01AEA2}" destId="{2F619BF2-F154-4C76-84A0-8DD151ED2B26}" srcOrd="9" destOrd="0" presId="urn:microsoft.com/office/officeart/2005/8/layout/cycle2"/>
    <dgm:cxn modelId="{51A26AC7-D38F-4B5A-AB33-55CBBFD30640}" type="presParOf" srcId="{2F619BF2-F154-4C76-84A0-8DD151ED2B26}" destId="{59E0E6D2-9A7F-4027-91FB-70352851D836}" srcOrd="0" destOrd="0" presId="urn:microsoft.com/office/officeart/2005/8/layout/cycle2"/>
    <dgm:cxn modelId="{B4522F8D-4D33-4B47-887A-76856F1552D7}" type="presParOf" srcId="{C9D01F47-38AC-428C-A7A7-7A724F01AEA2}" destId="{2F9CFEC5-CBC6-434C-A06B-2F0308D373C0}" srcOrd="10" destOrd="0" presId="urn:microsoft.com/office/officeart/2005/8/layout/cycle2"/>
    <dgm:cxn modelId="{F74EE56D-EA7F-423F-AB8A-80313E7B1660}" type="presParOf" srcId="{C9D01F47-38AC-428C-A7A7-7A724F01AEA2}" destId="{C53B4722-A498-46A0-9A43-861CD9A57CAB}" srcOrd="11" destOrd="0" presId="urn:microsoft.com/office/officeart/2005/8/layout/cycle2"/>
    <dgm:cxn modelId="{F9AAF6DC-A274-46E3-BDDA-2A4FEE6A77AC}" type="presParOf" srcId="{C53B4722-A498-46A0-9A43-861CD9A57CAB}" destId="{59109722-715E-4B55-AE98-516B53297D3E}" srcOrd="0" destOrd="0" presId="urn:microsoft.com/office/officeart/2005/8/layout/cycle2"/>
    <dgm:cxn modelId="{2D626F5E-9871-49F6-9EA9-30EA731610D1}" type="presParOf" srcId="{C9D01F47-38AC-428C-A7A7-7A724F01AEA2}" destId="{5453630E-DB3A-431A-9B22-C9F7FD0A6954}" srcOrd="12" destOrd="0" presId="urn:microsoft.com/office/officeart/2005/8/layout/cycle2"/>
    <dgm:cxn modelId="{9AE90A04-899C-434B-BF6E-C0D9E825B211}" type="presParOf" srcId="{C9D01F47-38AC-428C-A7A7-7A724F01AEA2}" destId="{050532E2-2D7D-410D-A928-57D02990C220}" srcOrd="13" destOrd="0" presId="urn:microsoft.com/office/officeart/2005/8/layout/cycle2"/>
    <dgm:cxn modelId="{94B45C37-A656-49BC-8298-8FD7C577F8F5}" type="presParOf" srcId="{050532E2-2D7D-410D-A928-57D02990C220}" destId="{5144A0D7-AA4E-4711-91C4-BCDBE2ACA92A}" srcOrd="0" destOrd="0" presId="urn:microsoft.com/office/officeart/2005/8/layout/cycle2"/>
    <dgm:cxn modelId="{CB0D0374-CAC7-487E-836B-20BE48948BC6}" type="presParOf" srcId="{C9D01F47-38AC-428C-A7A7-7A724F01AEA2}" destId="{9C199A50-9B02-4F91-9723-DBEA12E852BD}" srcOrd="14" destOrd="0" presId="urn:microsoft.com/office/officeart/2005/8/layout/cycle2"/>
    <dgm:cxn modelId="{78BCAC30-B940-4FAC-98D1-DD15F9138FF2}" type="presParOf" srcId="{C9D01F47-38AC-428C-A7A7-7A724F01AEA2}" destId="{B22A310E-7E72-4350-8C6C-61FC8955D978}" srcOrd="15" destOrd="0" presId="urn:microsoft.com/office/officeart/2005/8/layout/cycle2"/>
    <dgm:cxn modelId="{D2561AFA-F4B9-4090-9DD3-2EBBC0DD96B4}" type="presParOf" srcId="{B22A310E-7E72-4350-8C6C-61FC8955D978}" destId="{6DA3A641-8B2A-4043-A636-8D68CA5939D1}" srcOrd="0" destOrd="0" presId="urn:microsoft.com/office/officeart/2005/8/layout/cycle2"/>
    <dgm:cxn modelId="{68FE5F64-4453-44D1-B39B-3479091585BF}" type="presParOf" srcId="{C9D01F47-38AC-428C-A7A7-7A724F01AEA2}" destId="{8E99A4A6-5AE6-4B81-8FDC-15AFCAE069DE}" srcOrd="16" destOrd="0" presId="urn:microsoft.com/office/officeart/2005/8/layout/cycle2"/>
    <dgm:cxn modelId="{3ED3A0C4-75A4-43C2-BD70-32914C420832}" type="presParOf" srcId="{C9D01F47-38AC-428C-A7A7-7A724F01AEA2}" destId="{1C328870-C5E6-4908-A35D-FE7A64751F87}" srcOrd="17" destOrd="0" presId="urn:microsoft.com/office/officeart/2005/8/layout/cycle2"/>
    <dgm:cxn modelId="{2BC7321D-42A7-4096-8F75-06E4D2B388F9}" type="presParOf" srcId="{1C328870-C5E6-4908-A35D-FE7A64751F87}" destId="{A8BFD423-6060-4C27-A9EA-5DB02964EE5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D5CB86-1BC5-45B6-BA13-5073D5A8E2A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50B1EA5-E3F9-4DD2-A024-668332F3C588}">
      <dgm:prSet/>
      <dgm:spPr/>
      <dgm:t>
        <a:bodyPr/>
        <a:lstStyle/>
        <a:p>
          <a:r>
            <a:rPr lang="en-US"/>
            <a:t>Napraviti "čudotvornu" otopinu sa stvarima iz kućanstva koje bismo obično bacili kao npr. Ostatci voća I povrća</a:t>
          </a:r>
        </a:p>
      </dgm:t>
    </dgm:pt>
    <dgm:pt modelId="{FC389872-FCC4-4392-88EF-04671C4B17BC}" type="parTrans" cxnId="{5C64A356-1F5A-4856-8D22-377D4C1DEBD7}">
      <dgm:prSet/>
      <dgm:spPr/>
      <dgm:t>
        <a:bodyPr/>
        <a:lstStyle/>
        <a:p>
          <a:endParaRPr lang="en-US"/>
        </a:p>
      </dgm:t>
    </dgm:pt>
    <dgm:pt modelId="{7F10810F-AE46-4AC6-AD3D-17F6AE87508B}" type="sibTrans" cxnId="{5C64A356-1F5A-4856-8D22-377D4C1DEBD7}">
      <dgm:prSet/>
      <dgm:spPr/>
      <dgm:t>
        <a:bodyPr/>
        <a:lstStyle/>
        <a:p>
          <a:endParaRPr lang="en-US"/>
        </a:p>
      </dgm:t>
    </dgm:pt>
    <dgm:pt modelId="{1A1C16B6-7BF4-4EAF-AB2F-460A9CEF39D7}">
      <dgm:prSet/>
      <dgm:spPr/>
      <dgm:t>
        <a:bodyPr/>
        <a:lstStyle/>
        <a:p>
          <a:r>
            <a:rPr lang="en-US"/>
            <a:t>"Čudotvorna" otopina može se upotrijebiti kao sredstvo za čiščenje kupaonice, uklanja tvrdokorne mrlje s odjeće, tepiha itd.</a:t>
          </a:r>
        </a:p>
      </dgm:t>
    </dgm:pt>
    <dgm:pt modelId="{9C919D6C-B8CF-4D0C-88FA-6A36940D049A}" type="parTrans" cxnId="{23EDB1EC-7165-41C7-AC77-6CFE0FE593B2}">
      <dgm:prSet/>
      <dgm:spPr/>
      <dgm:t>
        <a:bodyPr/>
        <a:lstStyle/>
        <a:p>
          <a:endParaRPr lang="en-US"/>
        </a:p>
      </dgm:t>
    </dgm:pt>
    <dgm:pt modelId="{B5163D69-D9FB-46CA-94EB-492F992C9537}" type="sibTrans" cxnId="{23EDB1EC-7165-41C7-AC77-6CFE0FE593B2}">
      <dgm:prSet/>
      <dgm:spPr/>
      <dgm:t>
        <a:bodyPr/>
        <a:lstStyle/>
        <a:p>
          <a:endParaRPr lang="en-US"/>
        </a:p>
      </dgm:t>
    </dgm:pt>
    <dgm:pt modelId="{15D68A7E-36F0-4F8B-9180-1397F4C615E5}" type="pres">
      <dgm:prSet presAssocID="{B1D5CB86-1BC5-45B6-BA13-5073D5A8E2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326D7EB-D21D-48F2-88ED-B4C94DCCE8B6}" type="pres">
      <dgm:prSet presAssocID="{450B1EA5-E3F9-4DD2-A024-668332F3C588}" presName="root" presStyleCnt="0"/>
      <dgm:spPr/>
    </dgm:pt>
    <dgm:pt modelId="{39ADC1AB-5982-42BE-BB7D-F248C58D3358}" type="pres">
      <dgm:prSet presAssocID="{450B1EA5-E3F9-4DD2-A024-668332F3C588}" presName="rootComposite" presStyleCnt="0"/>
      <dgm:spPr/>
    </dgm:pt>
    <dgm:pt modelId="{F46AD9ED-4194-4B24-A5E8-E435CCEFBDD2}" type="pres">
      <dgm:prSet presAssocID="{450B1EA5-E3F9-4DD2-A024-668332F3C588}" presName="rootText" presStyleLbl="node1" presStyleIdx="0" presStyleCnt="2"/>
      <dgm:spPr/>
    </dgm:pt>
    <dgm:pt modelId="{344A3D35-208F-40FF-89A9-0B59BE749CA5}" type="pres">
      <dgm:prSet presAssocID="{450B1EA5-E3F9-4DD2-A024-668332F3C588}" presName="rootConnector" presStyleLbl="node1" presStyleIdx="0" presStyleCnt="2"/>
      <dgm:spPr/>
    </dgm:pt>
    <dgm:pt modelId="{CF389409-96B0-426E-99B2-87FDAB9B04B6}" type="pres">
      <dgm:prSet presAssocID="{450B1EA5-E3F9-4DD2-A024-668332F3C588}" presName="childShape" presStyleCnt="0"/>
      <dgm:spPr/>
    </dgm:pt>
    <dgm:pt modelId="{C1198518-6509-4CD1-8743-A4E22F516585}" type="pres">
      <dgm:prSet presAssocID="{1A1C16B6-7BF4-4EAF-AB2F-460A9CEF39D7}" presName="root" presStyleCnt="0"/>
      <dgm:spPr/>
    </dgm:pt>
    <dgm:pt modelId="{ACFB5841-26C7-4805-8CC8-7FAF456CE2E5}" type="pres">
      <dgm:prSet presAssocID="{1A1C16B6-7BF4-4EAF-AB2F-460A9CEF39D7}" presName="rootComposite" presStyleCnt="0"/>
      <dgm:spPr/>
    </dgm:pt>
    <dgm:pt modelId="{4C09634E-E978-4EF5-9DF5-50196F5D193B}" type="pres">
      <dgm:prSet presAssocID="{1A1C16B6-7BF4-4EAF-AB2F-460A9CEF39D7}" presName="rootText" presStyleLbl="node1" presStyleIdx="1" presStyleCnt="2"/>
      <dgm:spPr/>
    </dgm:pt>
    <dgm:pt modelId="{8C4BF40C-D32C-4005-9C79-8A7B292730C4}" type="pres">
      <dgm:prSet presAssocID="{1A1C16B6-7BF4-4EAF-AB2F-460A9CEF39D7}" presName="rootConnector" presStyleLbl="node1" presStyleIdx="1" presStyleCnt="2"/>
      <dgm:spPr/>
    </dgm:pt>
    <dgm:pt modelId="{C8AD53A2-9067-433E-92F0-CDAF11816A36}" type="pres">
      <dgm:prSet presAssocID="{1A1C16B6-7BF4-4EAF-AB2F-460A9CEF39D7}" presName="childShape" presStyleCnt="0"/>
      <dgm:spPr/>
    </dgm:pt>
  </dgm:ptLst>
  <dgm:cxnLst>
    <dgm:cxn modelId="{3C7C0D10-6FEB-40D0-B764-5691D70386D6}" type="presOf" srcId="{450B1EA5-E3F9-4DD2-A024-668332F3C588}" destId="{344A3D35-208F-40FF-89A9-0B59BE749CA5}" srcOrd="1" destOrd="0" presId="urn:microsoft.com/office/officeart/2005/8/layout/hierarchy3"/>
    <dgm:cxn modelId="{5C64A356-1F5A-4856-8D22-377D4C1DEBD7}" srcId="{B1D5CB86-1BC5-45B6-BA13-5073D5A8E2AB}" destId="{450B1EA5-E3F9-4DD2-A024-668332F3C588}" srcOrd="0" destOrd="0" parTransId="{FC389872-FCC4-4392-88EF-04671C4B17BC}" sibTransId="{7F10810F-AE46-4AC6-AD3D-17F6AE87508B}"/>
    <dgm:cxn modelId="{946DBA81-3D12-4BFF-A7F0-02CEC0863ADD}" type="presOf" srcId="{1A1C16B6-7BF4-4EAF-AB2F-460A9CEF39D7}" destId="{4C09634E-E978-4EF5-9DF5-50196F5D193B}" srcOrd="0" destOrd="0" presId="urn:microsoft.com/office/officeart/2005/8/layout/hierarchy3"/>
    <dgm:cxn modelId="{8A6B87A5-0D41-469A-9593-72694040A109}" type="presOf" srcId="{1A1C16B6-7BF4-4EAF-AB2F-460A9CEF39D7}" destId="{8C4BF40C-D32C-4005-9C79-8A7B292730C4}" srcOrd="1" destOrd="0" presId="urn:microsoft.com/office/officeart/2005/8/layout/hierarchy3"/>
    <dgm:cxn modelId="{109AB3C7-ADC6-4116-B5BC-79A2CE42174A}" type="presOf" srcId="{450B1EA5-E3F9-4DD2-A024-668332F3C588}" destId="{F46AD9ED-4194-4B24-A5E8-E435CCEFBDD2}" srcOrd="0" destOrd="0" presId="urn:microsoft.com/office/officeart/2005/8/layout/hierarchy3"/>
    <dgm:cxn modelId="{14FC1DDE-992A-4130-8044-76F96A4828D3}" type="presOf" srcId="{B1D5CB86-1BC5-45B6-BA13-5073D5A8E2AB}" destId="{15D68A7E-36F0-4F8B-9180-1397F4C615E5}" srcOrd="0" destOrd="0" presId="urn:microsoft.com/office/officeart/2005/8/layout/hierarchy3"/>
    <dgm:cxn modelId="{23EDB1EC-7165-41C7-AC77-6CFE0FE593B2}" srcId="{B1D5CB86-1BC5-45B6-BA13-5073D5A8E2AB}" destId="{1A1C16B6-7BF4-4EAF-AB2F-460A9CEF39D7}" srcOrd="1" destOrd="0" parTransId="{9C919D6C-B8CF-4D0C-88FA-6A36940D049A}" sibTransId="{B5163D69-D9FB-46CA-94EB-492F992C9537}"/>
    <dgm:cxn modelId="{7C51A10E-CAC8-44F1-84AC-DD6FA6B3C0D6}" type="presParOf" srcId="{15D68A7E-36F0-4F8B-9180-1397F4C615E5}" destId="{6326D7EB-D21D-48F2-88ED-B4C94DCCE8B6}" srcOrd="0" destOrd="0" presId="urn:microsoft.com/office/officeart/2005/8/layout/hierarchy3"/>
    <dgm:cxn modelId="{F4F4C5AA-F42C-4132-A283-6A3AD26D1063}" type="presParOf" srcId="{6326D7EB-D21D-48F2-88ED-B4C94DCCE8B6}" destId="{39ADC1AB-5982-42BE-BB7D-F248C58D3358}" srcOrd="0" destOrd="0" presId="urn:microsoft.com/office/officeart/2005/8/layout/hierarchy3"/>
    <dgm:cxn modelId="{FA38E790-3BC2-4404-9773-34919C5A7096}" type="presParOf" srcId="{39ADC1AB-5982-42BE-BB7D-F248C58D3358}" destId="{F46AD9ED-4194-4B24-A5E8-E435CCEFBDD2}" srcOrd="0" destOrd="0" presId="urn:microsoft.com/office/officeart/2005/8/layout/hierarchy3"/>
    <dgm:cxn modelId="{97EACDB2-8EA0-4EC1-B295-F5153E9ED153}" type="presParOf" srcId="{39ADC1AB-5982-42BE-BB7D-F248C58D3358}" destId="{344A3D35-208F-40FF-89A9-0B59BE749CA5}" srcOrd="1" destOrd="0" presId="urn:microsoft.com/office/officeart/2005/8/layout/hierarchy3"/>
    <dgm:cxn modelId="{21F6ED96-F67A-4F00-B338-9347E661EBF2}" type="presParOf" srcId="{6326D7EB-D21D-48F2-88ED-B4C94DCCE8B6}" destId="{CF389409-96B0-426E-99B2-87FDAB9B04B6}" srcOrd="1" destOrd="0" presId="urn:microsoft.com/office/officeart/2005/8/layout/hierarchy3"/>
    <dgm:cxn modelId="{3F9DF7DB-348C-47C5-B57D-C495C2054A04}" type="presParOf" srcId="{15D68A7E-36F0-4F8B-9180-1397F4C615E5}" destId="{C1198518-6509-4CD1-8743-A4E22F516585}" srcOrd="1" destOrd="0" presId="urn:microsoft.com/office/officeart/2005/8/layout/hierarchy3"/>
    <dgm:cxn modelId="{A20E95F5-685F-44C1-9BBD-40E7B3789C5E}" type="presParOf" srcId="{C1198518-6509-4CD1-8743-A4E22F516585}" destId="{ACFB5841-26C7-4805-8CC8-7FAF456CE2E5}" srcOrd="0" destOrd="0" presId="urn:microsoft.com/office/officeart/2005/8/layout/hierarchy3"/>
    <dgm:cxn modelId="{71DCFB5A-B2B0-4F7A-AA8A-22DA18DB7683}" type="presParOf" srcId="{ACFB5841-26C7-4805-8CC8-7FAF456CE2E5}" destId="{4C09634E-E978-4EF5-9DF5-50196F5D193B}" srcOrd="0" destOrd="0" presId="urn:microsoft.com/office/officeart/2005/8/layout/hierarchy3"/>
    <dgm:cxn modelId="{F742CE39-7FB4-4376-AFFB-04896D4E8A06}" type="presParOf" srcId="{ACFB5841-26C7-4805-8CC8-7FAF456CE2E5}" destId="{8C4BF40C-D32C-4005-9C79-8A7B292730C4}" srcOrd="1" destOrd="0" presId="urn:microsoft.com/office/officeart/2005/8/layout/hierarchy3"/>
    <dgm:cxn modelId="{239AA6BE-6514-4AA6-89C0-5F0C93F27CBA}" type="presParOf" srcId="{C1198518-6509-4CD1-8743-A4E22F516585}" destId="{C8AD53A2-9067-433E-92F0-CDAF11816A3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2E338-7D62-4F63-B36E-2E18140A4DFE}">
      <dsp:nvSpPr>
        <dsp:cNvPr id="0" name=""/>
        <dsp:cNvSpPr/>
      </dsp:nvSpPr>
      <dsp:spPr>
        <a:xfrm>
          <a:off x="0" y="525416"/>
          <a:ext cx="6411054" cy="23376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Trebamo</a:t>
          </a:r>
          <a:r>
            <a:rPr lang="en-US" sz="2700" kern="1200" dirty="0"/>
            <a:t> </a:t>
          </a:r>
          <a:r>
            <a:rPr lang="en-US" sz="2700" kern="1200" dirty="0" err="1"/>
            <a:t>prikupiti</a:t>
          </a:r>
          <a:r>
            <a:rPr lang="en-US" sz="2700" kern="1200" dirty="0"/>
            <a:t> 300g </a:t>
          </a:r>
          <a:r>
            <a:rPr lang="en-US" sz="2700" kern="1200" dirty="0" err="1"/>
            <a:t>otpadaka</a:t>
          </a:r>
          <a:r>
            <a:rPr lang="en-US" sz="2700" kern="1200" dirty="0"/>
            <a:t> </a:t>
          </a:r>
          <a:r>
            <a:rPr lang="en-US" sz="2700" kern="1200" dirty="0" err="1"/>
            <a:t>voća</a:t>
          </a:r>
          <a:r>
            <a:rPr lang="en-US" sz="2700" kern="1200" dirty="0"/>
            <a:t> </a:t>
          </a:r>
          <a:r>
            <a:rPr lang="en-US" sz="2700" kern="1200" dirty="0" err="1"/>
            <a:t>i</a:t>
          </a:r>
          <a:r>
            <a:rPr lang="en-US" sz="2700" kern="1200" dirty="0"/>
            <a:t> </a:t>
          </a:r>
          <a:r>
            <a:rPr lang="en-US" sz="2700" kern="1200" dirty="0" err="1"/>
            <a:t>povrća</a:t>
          </a:r>
          <a:r>
            <a:rPr lang="en-US" sz="2700" kern="1200" dirty="0"/>
            <a:t>, 100g </a:t>
          </a:r>
          <a:r>
            <a:rPr lang="en-US" sz="2700" kern="1200" dirty="0" err="1"/>
            <a:t>smeđeg</a:t>
          </a:r>
          <a:r>
            <a:rPr lang="en-US" sz="2700" kern="1200" dirty="0"/>
            <a:t> </a:t>
          </a:r>
          <a:r>
            <a:rPr lang="en-US" sz="2700" kern="1200" dirty="0" err="1"/>
            <a:t>šećera</a:t>
          </a:r>
          <a:r>
            <a:rPr lang="en-US" sz="2700" kern="1200" dirty="0"/>
            <a:t>, 1L </a:t>
          </a:r>
          <a:r>
            <a:rPr lang="en-US" sz="2700" kern="1200" dirty="0" err="1"/>
            <a:t>vode</a:t>
          </a:r>
          <a:r>
            <a:rPr lang="en-US" sz="2700" kern="1200" dirty="0"/>
            <a:t>, </a:t>
          </a:r>
          <a:r>
            <a:rPr lang="en-US" sz="2700" kern="1200" dirty="0" err="1"/>
            <a:t>plastičnu</a:t>
          </a:r>
          <a:r>
            <a:rPr lang="en-US" sz="2700" kern="1200" dirty="0"/>
            <a:t> </a:t>
          </a:r>
          <a:r>
            <a:rPr lang="en-US" sz="2700" kern="1200" dirty="0" err="1"/>
            <a:t>posudu</a:t>
          </a:r>
          <a:r>
            <a:rPr lang="en-US" sz="2700" kern="1200" dirty="0"/>
            <a:t>, </a:t>
          </a:r>
          <a:r>
            <a:rPr lang="en-US" sz="2700" kern="1200" dirty="0" err="1"/>
            <a:t>možemo</a:t>
          </a:r>
          <a:r>
            <a:rPr lang="en-US" sz="2700" kern="1200" dirty="0"/>
            <a:t> </a:t>
          </a:r>
          <a:r>
            <a:rPr lang="en-US" sz="2700" kern="1200" dirty="0" err="1"/>
            <a:t>uzeti</a:t>
          </a:r>
          <a:r>
            <a:rPr lang="en-US" sz="2700" kern="1200" dirty="0"/>
            <a:t> </a:t>
          </a:r>
          <a:r>
            <a:rPr lang="en-US" sz="2700" kern="1200" dirty="0" err="1"/>
            <a:t>i</a:t>
          </a:r>
          <a:r>
            <a:rPr lang="en-US" sz="2700" kern="1200" dirty="0"/>
            <a:t> </a:t>
          </a:r>
          <a:r>
            <a:rPr lang="en-US" sz="2700" kern="1200" dirty="0" err="1"/>
            <a:t>gumenu</a:t>
          </a:r>
          <a:r>
            <a:rPr lang="en-US" sz="2700" kern="1200" dirty="0"/>
            <a:t> </a:t>
          </a:r>
          <a:r>
            <a:rPr lang="en-US" sz="2700" kern="1200" dirty="0" err="1"/>
            <a:t>cijev</a:t>
          </a:r>
          <a:r>
            <a:rPr lang="en-US" sz="2700" kern="1200" dirty="0"/>
            <a:t> </a:t>
          </a:r>
          <a:r>
            <a:rPr lang="en-US" sz="2700" kern="1200" dirty="0" err="1"/>
            <a:t>te</a:t>
          </a:r>
          <a:r>
            <a:rPr lang="en-US" sz="2700" kern="1200" dirty="0"/>
            <a:t> </a:t>
          </a:r>
          <a:r>
            <a:rPr lang="en-US" sz="2700" kern="1200" dirty="0" err="1"/>
            <a:t>malu</a:t>
          </a:r>
          <a:r>
            <a:rPr lang="en-US" sz="2700" kern="1200" dirty="0"/>
            <a:t> </a:t>
          </a:r>
          <a:r>
            <a:rPr lang="en-US" sz="2700" kern="1200" dirty="0" err="1"/>
            <a:t>plastičnu</a:t>
          </a:r>
          <a:r>
            <a:rPr lang="en-US" sz="2700" kern="1200" dirty="0"/>
            <a:t> </a:t>
          </a:r>
          <a:r>
            <a:rPr lang="en-US" sz="2700" kern="1200" dirty="0" err="1"/>
            <a:t>bocu</a:t>
          </a:r>
          <a:r>
            <a:rPr lang="en-US" sz="2700" kern="1200" dirty="0"/>
            <a:t> </a:t>
          </a:r>
          <a:r>
            <a:rPr lang="en-US" sz="2700" kern="1200" dirty="0" err="1"/>
            <a:t>ako</a:t>
          </a:r>
          <a:r>
            <a:rPr lang="en-US" sz="2700" kern="1200" dirty="0"/>
            <a:t> </a:t>
          </a:r>
          <a:r>
            <a:rPr lang="en-US" sz="2700" kern="1200" dirty="0" err="1"/>
            <a:t>nam</a:t>
          </a:r>
          <a:r>
            <a:rPr lang="en-US" sz="2700" kern="1200" dirty="0"/>
            <a:t> </a:t>
          </a:r>
          <a:r>
            <a:rPr lang="en-US" sz="2700" kern="1200" dirty="0" err="1"/>
            <a:t>treba</a:t>
          </a:r>
        </a:p>
      </dsp:txBody>
      <dsp:txXfrm>
        <a:off x="114115" y="639531"/>
        <a:ext cx="6182824" cy="2109430"/>
      </dsp:txXfrm>
    </dsp:sp>
    <dsp:sp modelId="{64568C56-E899-46DD-9502-5666A130ED8B}">
      <dsp:nvSpPr>
        <dsp:cNvPr id="0" name=""/>
        <dsp:cNvSpPr/>
      </dsp:nvSpPr>
      <dsp:spPr>
        <a:xfrm>
          <a:off x="0" y="2940837"/>
          <a:ext cx="6411054" cy="2337660"/>
        </a:xfrm>
        <a:prstGeom prst="roundRect">
          <a:avLst/>
        </a:prstGeom>
        <a:solidFill>
          <a:schemeClr val="accent5">
            <a:hueOff val="-4733605"/>
            <a:satOff val="-26003"/>
            <a:lumOff val="-258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300g </a:t>
          </a:r>
          <a:r>
            <a:rPr lang="en-US" sz="2700" kern="1200" dirty="0" err="1"/>
            <a:t>otpadaka</a:t>
          </a:r>
          <a:r>
            <a:rPr lang="en-US" sz="2700" kern="1200" dirty="0"/>
            <a:t> </a:t>
          </a:r>
          <a:r>
            <a:rPr lang="en-US" sz="2700" kern="1200" dirty="0" err="1"/>
            <a:t>voća</a:t>
          </a:r>
          <a:r>
            <a:rPr lang="en-US" sz="2700" kern="1200" dirty="0"/>
            <a:t> </a:t>
          </a:r>
          <a:r>
            <a:rPr lang="en-US" sz="2700" kern="1200" dirty="0" err="1"/>
            <a:t>i</a:t>
          </a:r>
          <a:r>
            <a:rPr lang="en-US" sz="2700" kern="1200" dirty="0"/>
            <a:t> </a:t>
          </a:r>
          <a:r>
            <a:rPr lang="en-US" sz="2700" kern="1200" dirty="0" err="1"/>
            <a:t>povrća</a:t>
          </a:r>
          <a:r>
            <a:rPr lang="en-US" sz="2700" kern="1200" dirty="0"/>
            <a:t>, 100g </a:t>
          </a:r>
          <a:r>
            <a:rPr lang="en-US" sz="2700" kern="1200" dirty="0" err="1"/>
            <a:t>smeđeg</a:t>
          </a:r>
          <a:r>
            <a:rPr lang="en-US" sz="2700" kern="1200" dirty="0"/>
            <a:t> šećera,1L </a:t>
          </a:r>
          <a:r>
            <a:rPr lang="en-US" sz="2700" kern="1200" dirty="0" err="1"/>
            <a:t>vode</a:t>
          </a:r>
          <a:r>
            <a:rPr lang="en-US" sz="2700" kern="1200" dirty="0"/>
            <a:t> </a:t>
          </a:r>
          <a:r>
            <a:rPr lang="en-US" sz="2700" kern="1200" dirty="0" err="1"/>
            <a:t>stavljamo</a:t>
          </a:r>
          <a:r>
            <a:rPr lang="en-US" sz="2700" kern="1200" dirty="0"/>
            <a:t> u </a:t>
          </a:r>
          <a:r>
            <a:rPr lang="en-US" sz="2700" kern="1200" dirty="0" err="1"/>
            <a:t>plastičnu</a:t>
          </a:r>
          <a:r>
            <a:rPr lang="en-US" sz="2700" kern="1200" dirty="0"/>
            <a:t> </a:t>
          </a:r>
          <a:r>
            <a:rPr lang="en-US" sz="2700" kern="1200" dirty="0" err="1"/>
            <a:t>posudu</a:t>
          </a:r>
          <a:r>
            <a:rPr lang="en-US" sz="2700" kern="1200" dirty="0"/>
            <a:t>, </a:t>
          </a:r>
          <a:r>
            <a:rPr lang="en-US" sz="2700" kern="1200" dirty="0" err="1"/>
            <a:t>promješamo</a:t>
          </a:r>
          <a:r>
            <a:rPr lang="en-US" sz="2700" kern="1200" dirty="0"/>
            <a:t> </a:t>
          </a:r>
          <a:r>
            <a:rPr lang="en-US" sz="2700" kern="1200" dirty="0" err="1"/>
            <a:t>i</a:t>
          </a:r>
          <a:r>
            <a:rPr lang="en-US" sz="2700" kern="1200" dirty="0"/>
            <a:t> </a:t>
          </a:r>
          <a:r>
            <a:rPr lang="en-US" sz="2700" kern="1200" dirty="0" err="1"/>
            <a:t>zatvorimo</a:t>
          </a:r>
        </a:p>
      </dsp:txBody>
      <dsp:txXfrm>
        <a:off x="114115" y="3054952"/>
        <a:ext cx="6182824" cy="2109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2F4F3-AD1A-4600-84FD-4646F2BA5ED2}">
      <dsp:nvSpPr>
        <dsp:cNvPr id="0" name=""/>
        <dsp:cNvSpPr/>
      </dsp:nvSpPr>
      <dsp:spPr>
        <a:xfrm>
          <a:off x="5588970" y="358"/>
          <a:ext cx="1011847" cy="10118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100g </a:t>
          </a:r>
          <a:r>
            <a:rPr lang="en-US" sz="1100" kern="1200" dirty="0" err="1"/>
            <a:t>smeđeg</a:t>
          </a:r>
          <a:r>
            <a:rPr lang="en-US" sz="1100" kern="1200" dirty="0"/>
            <a:t> </a:t>
          </a:r>
          <a:r>
            <a:rPr lang="en-US" sz="1100" kern="1200" dirty="0" err="1"/>
            <a:t>šećera</a:t>
          </a:r>
        </a:p>
      </dsp:txBody>
      <dsp:txXfrm>
        <a:off x="5737152" y="148540"/>
        <a:ext cx="715483" cy="715483"/>
      </dsp:txXfrm>
    </dsp:sp>
    <dsp:sp modelId="{A8E477D2-F702-4D3F-8EA6-3193810E6192}">
      <dsp:nvSpPr>
        <dsp:cNvPr id="0" name=""/>
        <dsp:cNvSpPr/>
      </dsp:nvSpPr>
      <dsp:spPr>
        <a:xfrm rot="1200000">
          <a:off x="6667429" y="593028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6669870" y="647484"/>
        <a:ext cx="188899" cy="204898"/>
      </dsp:txXfrm>
    </dsp:sp>
    <dsp:sp modelId="{E9D88570-FD4F-4CA4-90D2-A55960F4EC1A}">
      <dsp:nvSpPr>
        <dsp:cNvPr id="0" name=""/>
        <dsp:cNvSpPr/>
      </dsp:nvSpPr>
      <dsp:spPr>
        <a:xfrm>
          <a:off x="7018250" y="520574"/>
          <a:ext cx="1011847" cy="10118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1L </a:t>
          </a:r>
          <a:r>
            <a:rPr lang="en-US" sz="1100" kern="1200" dirty="0" err="1"/>
            <a:t>vode</a:t>
          </a:r>
        </a:p>
      </dsp:txBody>
      <dsp:txXfrm>
        <a:off x="7166432" y="668756"/>
        <a:ext cx="715483" cy="715483"/>
      </dsp:txXfrm>
    </dsp:sp>
    <dsp:sp modelId="{0E3B2659-E494-4CF2-97A7-AD6788A4C124}">
      <dsp:nvSpPr>
        <dsp:cNvPr id="0" name=""/>
        <dsp:cNvSpPr/>
      </dsp:nvSpPr>
      <dsp:spPr>
        <a:xfrm rot="3600000">
          <a:off x="7765680" y="1507750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7785919" y="1540995"/>
        <a:ext cx="188899" cy="204898"/>
      </dsp:txXfrm>
    </dsp:sp>
    <dsp:sp modelId="{187193BA-9030-4E9D-B50D-2E3107CC5763}">
      <dsp:nvSpPr>
        <dsp:cNvPr id="0" name=""/>
        <dsp:cNvSpPr/>
      </dsp:nvSpPr>
      <dsp:spPr>
        <a:xfrm>
          <a:off x="7778755" y="1837806"/>
          <a:ext cx="1011847" cy="10118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Nož</a:t>
          </a:r>
        </a:p>
      </dsp:txBody>
      <dsp:txXfrm>
        <a:off x="7926937" y="1985988"/>
        <a:ext cx="715483" cy="715483"/>
      </dsp:txXfrm>
    </dsp:sp>
    <dsp:sp modelId="{E8CD0881-092C-4553-AEC8-8FBF305C477B}">
      <dsp:nvSpPr>
        <dsp:cNvPr id="0" name=""/>
        <dsp:cNvSpPr/>
      </dsp:nvSpPr>
      <dsp:spPr>
        <a:xfrm rot="6000000">
          <a:off x="8019017" y="2914410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8066524" y="2942847"/>
        <a:ext cx="188899" cy="204898"/>
      </dsp:txXfrm>
    </dsp:sp>
    <dsp:sp modelId="{BCA5E065-4768-458B-B2AE-D021F6BD6754}">
      <dsp:nvSpPr>
        <dsp:cNvPr id="0" name=""/>
        <dsp:cNvSpPr/>
      </dsp:nvSpPr>
      <dsp:spPr>
        <a:xfrm>
          <a:off x="7514634" y="3335707"/>
          <a:ext cx="1011847" cy="10118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vaga</a:t>
          </a:r>
        </a:p>
      </dsp:txBody>
      <dsp:txXfrm>
        <a:off x="7662816" y="3483889"/>
        <a:ext cx="715483" cy="715483"/>
      </dsp:txXfrm>
    </dsp:sp>
    <dsp:sp modelId="{62B92BBE-676B-4C55-A2BF-42C9F1BBDFF4}">
      <dsp:nvSpPr>
        <dsp:cNvPr id="0" name=""/>
        <dsp:cNvSpPr/>
      </dsp:nvSpPr>
      <dsp:spPr>
        <a:xfrm rot="8400000">
          <a:off x="7308901" y="4154816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7380387" y="4197097"/>
        <a:ext cx="188899" cy="204898"/>
      </dsp:txXfrm>
    </dsp:sp>
    <dsp:sp modelId="{78DB02D8-2F83-4906-9485-5513BE0E5508}">
      <dsp:nvSpPr>
        <dsp:cNvPr id="0" name=""/>
        <dsp:cNvSpPr/>
      </dsp:nvSpPr>
      <dsp:spPr>
        <a:xfrm>
          <a:off x="6349474" y="4313393"/>
          <a:ext cx="1011847" cy="101184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Žlica</a:t>
          </a:r>
        </a:p>
      </dsp:txBody>
      <dsp:txXfrm>
        <a:off x="6497656" y="4461575"/>
        <a:ext cx="715483" cy="715483"/>
      </dsp:txXfrm>
    </dsp:sp>
    <dsp:sp modelId="{2F619BF2-F154-4C76-84A0-8DD151ED2B26}">
      <dsp:nvSpPr>
        <dsp:cNvPr id="0" name=""/>
        <dsp:cNvSpPr/>
      </dsp:nvSpPr>
      <dsp:spPr>
        <a:xfrm rot="10800000">
          <a:off x="5967603" y="4648568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6048559" y="4716868"/>
        <a:ext cx="188899" cy="204898"/>
      </dsp:txXfrm>
    </dsp:sp>
    <dsp:sp modelId="{2F9CFEC5-CBC6-434C-A06B-2F0308D373C0}">
      <dsp:nvSpPr>
        <dsp:cNvPr id="0" name=""/>
        <dsp:cNvSpPr/>
      </dsp:nvSpPr>
      <dsp:spPr>
        <a:xfrm>
          <a:off x="4828465" y="4313393"/>
          <a:ext cx="1011847" cy="10118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Posuda</a:t>
          </a:r>
          <a:r>
            <a:rPr lang="en-US" sz="1100" kern="1200" dirty="0"/>
            <a:t> za </a:t>
          </a:r>
          <a:r>
            <a:rPr lang="en-US" sz="1100" kern="1200" dirty="0" err="1"/>
            <a:t>mjerenje</a:t>
          </a:r>
          <a:r>
            <a:rPr lang="en-US" sz="1100" kern="1200" dirty="0"/>
            <a:t> </a:t>
          </a:r>
          <a:r>
            <a:rPr lang="en-US" sz="1100" kern="1200" dirty="0" err="1"/>
            <a:t>volumena</a:t>
          </a:r>
        </a:p>
      </dsp:txBody>
      <dsp:txXfrm>
        <a:off x="4976647" y="4461575"/>
        <a:ext cx="715483" cy="715483"/>
      </dsp:txXfrm>
    </dsp:sp>
    <dsp:sp modelId="{C53B4722-A498-46A0-9A43-861CD9A57CAB}">
      <dsp:nvSpPr>
        <dsp:cNvPr id="0" name=""/>
        <dsp:cNvSpPr/>
      </dsp:nvSpPr>
      <dsp:spPr>
        <a:xfrm rot="13200000">
          <a:off x="4622732" y="4164634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4694218" y="4258953"/>
        <a:ext cx="188899" cy="204898"/>
      </dsp:txXfrm>
    </dsp:sp>
    <dsp:sp modelId="{5453630E-DB3A-431A-9B22-C9F7FD0A6954}">
      <dsp:nvSpPr>
        <dsp:cNvPr id="0" name=""/>
        <dsp:cNvSpPr/>
      </dsp:nvSpPr>
      <dsp:spPr>
        <a:xfrm>
          <a:off x="3663305" y="3335707"/>
          <a:ext cx="1011847" cy="10118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Tamna </a:t>
          </a:r>
          <a:r>
            <a:rPr lang="en-US" sz="1100" kern="1200" dirty="0" err="1"/>
            <a:t>plastična</a:t>
          </a:r>
          <a:r>
            <a:rPr lang="en-US" sz="1100" kern="1200" dirty="0"/>
            <a:t> boca</a:t>
          </a:r>
        </a:p>
      </dsp:txBody>
      <dsp:txXfrm>
        <a:off x="3811487" y="3483889"/>
        <a:ext cx="715483" cy="715483"/>
      </dsp:txXfrm>
    </dsp:sp>
    <dsp:sp modelId="{050532E2-2D7D-410D-A928-57D02990C220}">
      <dsp:nvSpPr>
        <dsp:cNvPr id="0" name=""/>
        <dsp:cNvSpPr/>
      </dsp:nvSpPr>
      <dsp:spPr>
        <a:xfrm rot="15600000">
          <a:off x="3903567" y="2929453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3951074" y="3037616"/>
        <a:ext cx="188899" cy="204898"/>
      </dsp:txXfrm>
    </dsp:sp>
    <dsp:sp modelId="{9C199A50-9B02-4F91-9723-DBEA12E852BD}">
      <dsp:nvSpPr>
        <dsp:cNvPr id="0" name=""/>
        <dsp:cNvSpPr/>
      </dsp:nvSpPr>
      <dsp:spPr>
        <a:xfrm>
          <a:off x="3399185" y="1837806"/>
          <a:ext cx="1011847" cy="10118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latin typeface="Posterama"/>
            </a:rPr>
            <a:t>Cjedilo</a:t>
          </a:r>
        </a:p>
      </dsp:txBody>
      <dsp:txXfrm>
        <a:off x="3547367" y="1985988"/>
        <a:ext cx="715483" cy="715483"/>
      </dsp:txXfrm>
    </dsp:sp>
    <dsp:sp modelId="{B22A310E-7E72-4350-8C6C-61FC8955D978}">
      <dsp:nvSpPr>
        <dsp:cNvPr id="0" name=""/>
        <dsp:cNvSpPr/>
      </dsp:nvSpPr>
      <dsp:spPr>
        <a:xfrm rot="18000000">
          <a:off x="4146614" y="1520979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4166853" y="1624334"/>
        <a:ext cx="188899" cy="204898"/>
      </dsp:txXfrm>
    </dsp:sp>
    <dsp:sp modelId="{8E99A4A6-5AE6-4B81-8FDC-15AFCAE069DE}">
      <dsp:nvSpPr>
        <dsp:cNvPr id="0" name=""/>
        <dsp:cNvSpPr/>
      </dsp:nvSpPr>
      <dsp:spPr>
        <a:xfrm>
          <a:off x="4159689" y="520574"/>
          <a:ext cx="1011847" cy="10118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osterama"/>
            </a:rPr>
            <a:t>300g </a:t>
          </a:r>
          <a:r>
            <a:rPr lang="en-US" sz="1100" kern="1200" dirty="0" err="1">
              <a:latin typeface="Posterama"/>
            </a:rPr>
            <a:t>otpadaka</a:t>
          </a:r>
          <a:r>
            <a:rPr lang="en-US" sz="1100" kern="1200" dirty="0">
              <a:latin typeface="Posterama"/>
            </a:rPr>
            <a:t> </a:t>
          </a:r>
          <a:r>
            <a:rPr lang="en-US" sz="1100" kern="1200" dirty="0" err="1">
              <a:latin typeface="Posterama"/>
            </a:rPr>
            <a:t>voća</a:t>
          </a:r>
          <a:r>
            <a:rPr lang="en-US" sz="1100" kern="1200" dirty="0">
              <a:latin typeface="Posterama"/>
            </a:rPr>
            <a:t> I </a:t>
          </a:r>
          <a:r>
            <a:rPr lang="en-US" sz="1100" kern="1200" dirty="0" err="1">
              <a:latin typeface="Posterama"/>
            </a:rPr>
            <a:t>povrća</a:t>
          </a:r>
          <a:endParaRPr lang="en-US" sz="1100" kern="1200" dirty="0" err="1"/>
        </a:p>
      </dsp:txBody>
      <dsp:txXfrm>
        <a:off x="4307871" y="668756"/>
        <a:ext cx="715483" cy="715483"/>
      </dsp:txXfrm>
    </dsp:sp>
    <dsp:sp modelId="{1C328870-C5E6-4908-A35D-FE7A64751F87}">
      <dsp:nvSpPr>
        <dsp:cNvPr id="0" name=""/>
        <dsp:cNvSpPr/>
      </dsp:nvSpPr>
      <dsp:spPr>
        <a:xfrm rot="20400000">
          <a:off x="5238149" y="598253"/>
          <a:ext cx="269855" cy="3414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240590" y="680397"/>
        <a:ext cx="188899" cy="20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AD9ED-4194-4B24-A5E8-E435CCEFBDD2}">
      <dsp:nvSpPr>
        <dsp:cNvPr id="0" name=""/>
        <dsp:cNvSpPr/>
      </dsp:nvSpPr>
      <dsp:spPr>
        <a:xfrm>
          <a:off x="1283" y="712127"/>
          <a:ext cx="4672458" cy="23362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Napraviti "čudotvornu" otopinu sa stvarima iz kućanstva koje bismo obično bacili kao npr. Ostatci voća I povrća</a:t>
          </a:r>
        </a:p>
      </dsp:txBody>
      <dsp:txXfrm>
        <a:off x="69709" y="780553"/>
        <a:ext cx="4535606" cy="2199377"/>
      </dsp:txXfrm>
    </dsp:sp>
    <dsp:sp modelId="{4C09634E-E978-4EF5-9DF5-50196F5D193B}">
      <dsp:nvSpPr>
        <dsp:cNvPr id="0" name=""/>
        <dsp:cNvSpPr/>
      </dsp:nvSpPr>
      <dsp:spPr>
        <a:xfrm>
          <a:off x="5841857" y="712127"/>
          <a:ext cx="4672458" cy="2336229"/>
        </a:xfrm>
        <a:prstGeom prst="roundRect">
          <a:avLst>
            <a:gd name="adj" fmla="val 10000"/>
          </a:avLst>
        </a:prstGeom>
        <a:solidFill>
          <a:schemeClr val="accent2">
            <a:hueOff val="-399945"/>
            <a:satOff val="-48385"/>
            <a:lumOff val="-2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"Čudotvorna" otopina može se upotrijebiti kao sredstvo za čiščenje kupaonice, uklanja tvrdokorne mrlje s odjeće, tepiha itd.</a:t>
          </a:r>
        </a:p>
      </dsp:txBody>
      <dsp:txXfrm>
        <a:off x="5910283" y="780553"/>
        <a:ext cx="4535606" cy="219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2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8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5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1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4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8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0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10/29/2021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0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27" r:id="rId6"/>
    <p:sldLayoutId id="2147483723" r:id="rId7"/>
    <p:sldLayoutId id="2147483724" r:id="rId8"/>
    <p:sldLayoutId id="2147483725" r:id="rId9"/>
    <p:sldLayoutId id="2147483726" r:id="rId10"/>
    <p:sldLayoutId id="214748372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torij.e-skole.hr/share/proxy/alfresco-noauth/edutorij/api/proxy-guest/02b48628-d27b-467c-b6ec-78c76993c725/kemija-8/m02/j01/index.html" TargetMode="External"/><Relationship Id="rId2" Type="http://schemas.openxmlformats.org/officeDocument/2006/relationships/hyperlink" Target="https://hr.wikipedia.org/wiki/Biomas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nciklopedija.hr/natuknica.aspx?ID=18053" TargetMode="External"/><Relationship Id="rId4" Type="http://schemas.openxmlformats.org/officeDocument/2006/relationships/hyperlink" Target="https://youtu.be/TOD-hePnJP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Light bulb on yellow background with sketched light beams and cord">
            <a:extLst>
              <a:ext uri="{FF2B5EF4-FFF2-40B4-BE49-F238E27FC236}">
                <a16:creationId xmlns:a16="http://schemas.microsoft.com/office/drawing/2014/main" id="{92227170-2059-4390-A5B0-181E20D0E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8532" r="-1" b="-1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grpSp>
        <p:nvGrpSpPr>
          <p:cNvPr id="29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4" y="145599"/>
            <a:ext cx="5104732" cy="4853749"/>
            <a:chOff x="3538537" y="995362"/>
            <a:chExt cx="5104732" cy="4853749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6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0" y="740211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rgbClr val="FFFFFF"/>
                </a:solidFill>
                <a:latin typeface="Arial"/>
                <a:cs typeface="Calibri Light"/>
              </a:rPr>
              <a:t>MINI PROJEKT-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Calibri Light"/>
              </a:rPr>
              <a:t>otpad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Calibri Light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Calibri Light"/>
              </a:rPr>
              <a:t>ili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Calibri Light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Calibri Light"/>
              </a:rPr>
              <a:t>smeće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Calibri Light"/>
              </a:rPr>
              <a:t>,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Calibri Light"/>
              </a:rPr>
              <a:t>pitanje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Calibri Light"/>
              </a:rPr>
              <a:t> je sad!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8570" y="4074515"/>
            <a:ext cx="2234756" cy="12791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Nora Kumar 2.b</a:t>
            </a:r>
          </a:p>
        </p:txBody>
      </p:sp>
      <p:grpSp>
        <p:nvGrpSpPr>
          <p:cNvPr id="66" name="Cross">
            <a:extLst>
              <a:ext uri="{FF2B5EF4-FFF2-40B4-BE49-F238E27FC236}">
                <a16:creationId xmlns:a16="http://schemas.microsoft.com/office/drawing/2014/main" id="{361195DA-BFB4-4917-BAFD-7D3D669E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37795" y="4013703"/>
            <a:ext cx="118872" cy="118872"/>
            <a:chOff x="1175347" y="3733800"/>
            <a:chExt cx="118872" cy="11887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BA6C567-3C4A-4D67-9D01-9CC2623D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180C785-A181-4425-9C06-6670254C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338F-39F4-442F-95F6-2B461775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Arial"/>
                <a:cs typeface="Posterama"/>
              </a:rPr>
              <a:t>Odgovori</a:t>
            </a:r>
            <a:r>
              <a:rPr lang="en-US" dirty="0">
                <a:solidFill>
                  <a:schemeClr val="tx1"/>
                </a:solidFill>
                <a:latin typeface="Arial"/>
                <a:cs typeface="Posteram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Posterama"/>
              </a:rPr>
              <a:t>na</a:t>
            </a:r>
            <a:r>
              <a:rPr lang="en-US" dirty="0">
                <a:solidFill>
                  <a:schemeClr val="tx1"/>
                </a:solidFill>
                <a:latin typeface="Arial"/>
                <a:cs typeface="Posteram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Posterama"/>
              </a:rPr>
              <a:t>pitanja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8D215-26FE-4A7D-9B26-F4D79FBB7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3" y="1494946"/>
            <a:ext cx="11780806" cy="51996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>
                <a:ea typeface="+mn-lt"/>
                <a:cs typeface="+mn-lt"/>
              </a:rPr>
              <a:t>Biomasa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odnosi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živuću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ili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donedavno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živuću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materiju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biljnog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ili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životinjskog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porijekla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koja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može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koristiti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kao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gorivo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ili</a:t>
            </a:r>
            <a:r>
              <a:rPr lang="en-US" sz="2000" dirty="0">
                <a:ea typeface="+mn-lt"/>
                <a:cs typeface="+mn-lt"/>
              </a:rPr>
              <a:t> za </a:t>
            </a:r>
            <a:r>
              <a:rPr lang="en-US" sz="2000" dirty="0" err="1">
                <a:ea typeface="+mn-lt"/>
                <a:cs typeface="+mn-lt"/>
              </a:rPr>
              <a:t>industrijsku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proizvodnju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Može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podjeliti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  </a:t>
            </a:r>
            <a:r>
              <a:rPr lang="en-US" sz="2000" dirty="0" err="1">
                <a:ea typeface="+mn-lt"/>
                <a:cs typeface="+mn-lt"/>
              </a:rPr>
              <a:t>drvnu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nedrvnu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životinjski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otpad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Plastičnu</a:t>
            </a:r>
            <a:r>
              <a:rPr lang="en-US" sz="2000" dirty="0"/>
              <a:t> </a:t>
            </a:r>
            <a:r>
              <a:rPr lang="en-US" sz="2000" dirty="0" err="1"/>
              <a:t>masu</a:t>
            </a:r>
            <a:r>
              <a:rPr lang="en-US" sz="2000" dirty="0"/>
              <a:t> </a:t>
            </a:r>
            <a:r>
              <a:rPr lang="en-US" sz="2000" dirty="0" err="1"/>
              <a:t>dobivamo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nafte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</a:t>
            </a:r>
            <a:r>
              <a:rPr lang="en-US" sz="2000" dirty="0" err="1"/>
              <a:t>nije</a:t>
            </a:r>
            <a:r>
              <a:rPr lang="en-US" sz="2000" dirty="0"/>
              <a:t> </a:t>
            </a:r>
            <a:r>
              <a:rPr lang="en-US" sz="2000" dirty="0" err="1"/>
              <a:t>obnovljiv</a:t>
            </a:r>
            <a:r>
              <a:rPr lang="en-US" sz="2000" dirty="0"/>
              <a:t> </a:t>
            </a:r>
            <a:r>
              <a:rPr lang="en-US" sz="2000" dirty="0" err="1"/>
              <a:t>izvor</a:t>
            </a:r>
            <a:r>
              <a:rPr lang="en-US" sz="2000" dirty="0"/>
              <a:t> </a:t>
            </a:r>
            <a:r>
              <a:rPr lang="en-US" sz="2000" dirty="0" err="1"/>
              <a:t>energije</a:t>
            </a:r>
            <a:r>
              <a:rPr lang="en-US" sz="2000" dirty="0"/>
              <a:t> I </a:t>
            </a:r>
            <a:r>
              <a:rPr lang="en-US" sz="2000" dirty="0" err="1"/>
              <a:t>šteti</a:t>
            </a:r>
            <a:r>
              <a:rPr lang="en-US" sz="2000" dirty="0"/>
              <a:t> </a:t>
            </a:r>
            <a:r>
              <a:rPr lang="en-US" sz="2000" dirty="0" err="1"/>
              <a:t>okolišu</a:t>
            </a:r>
            <a:r>
              <a:rPr lang="en-US" sz="2000" dirty="0"/>
              <a:t>, </a:t>
            </a:r>
            <a:r>
              <a:rPr lang="en-US" sz="2000" dirty="0" err="1"/>
              <a:t>dok</a:t>
            </a:r>
            <a:r>
              <a:rPr lang="en-US" sz="2000" dirty="0"/>
              <a:t> je </a:t>
            </a:r>
            <a:r>
              <a:rPr lang="en-US" sz="2000" dirty="0" err="1"/>
              <a:t>biomasa</a:t>
            </a:r>
            <a:r>
              <a:rPr lang="en-US" sz="2000" dirty="0"/>
              <a:t> </a:t>
            </a:r>
            <a:r>
              <a:rPr lang="en-US" sz="2000" dirty="0" err="1"/>
              <a:t>obnovljivi</a:t>
            </a:r>
            <a:r>
              <a:rPr lang="en-US" sz="2000" dirty="0"/>
              <a:t> </a:t>
            </a:r>
            <a:r>
              <a:rPr lang="en-US" sz="2000" dirty="0" err="1"/>
              <a:t>izvor</a:t>
            </a:r>
            <a:r>
              <a:rPr lang="en-US" sz="2000" dirty="0"/>
              <a:t> </a:t>
            </a:r>
            <a:r>
              <a:rPr lang="en-US" sz="2000" dirty="0" err="1"/>
              <a:t>energije</a:t>
            </a:r>
            <a:r>
              <a:rPr lang="en-US" sz="2000" dirty="0"/>
              <a:t> I ne </a:t>
            </a:r>
            <a:r>
              <a:rPr lang="en-US" sz="2000" dirty="0" err="1"/>
              <a:t>šteti</a:t>
            </a:r>
            <a:r>
              <a:rPr lang="en-US" sz="2000" dirty="0"/>
              <a:t> </a:t>
            </a:r>
            <a:r>
              <a:rPr lang="en-US" sz="2000" dirty="0" err="1"/>
              <a:t>okolišu</a:t>
            </a:r>
            <a:r>
              <a:rPr lang="en-US" sz="2000" dirty="0"/>
              <a:t>.</a:t>
            </a:r>
          </a:p>
          <a:p>
            <a:pPr marL="514350" indent="-51435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299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AD5D0-7059-49A9-87F5-79E2E42B5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2946"/>
            <a:ext cx="10515600" cy="5444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Vennov</a:t>
            </a:r>
            <a:r>
              <a:rPr lang="en-US" dirty="0"/>
              <a:t> </a:t>
            </a:r>
            <a:r>
              <a:rPr lang="en-US" dirty="0" err="1"/>
              <a:t>dijagram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A70EE2-190A-429E-8E8D-A6FDA1EE404B}"/>
              </a:ext>
            </a:extLst>
          </p:cNvPr>
          <p:cNvSpPr/>
          <p:nvPr/>
        </p:nvSpPr>
        <p:spPr>
          <a:xfrm>
            <a:off x="1986951" y="1720971"/>
            <a:ext cx="4226940" cy="4111921"/>
          </a:xfrm>
          <a:prstGeom prst="ellipse">
            <a:avLst/>
          </a:prstGeom>
          <a:solidFill>
            <a:schemeClr val="accent2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27E38E8-48B5-47C8-B6C0-EDA2FF57521A}"/>
              </a:ext>
            </a:extLst>
          </p:cNvPr>
          <p:cNvSpPr/>
          <p:nvPr/>
        </p:nvSpPr>
        <p:spPr>
          <a:xfrm>
            <a:off x="5408761" y="1720971"/>
            <a:ext cx="4226940" cy="4111921"/>
          </a:xfrm>
          <a:prstGeom prst="ellipse">
            <a:avLst/>
          </a:prstGeom>
          <a:solidFill>
            <a:schemeClr val="accent2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03B02E4-7676-4966-8C41-AF8FBAD85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708877"/>
              </p:ext>
            </p:extLst>
          </p:nvPr>
        </p:nvGraphicFramePr>
        <p:xfrm>
          <a:off x="444548" y="1843810"/>
          <a:ext cx="2739251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9251">
                  <a:extLst>
                    <a:ext uri="{9D8B030D-6E8A-4147-A177-3AD203B41FA5}">
                      <a16:colId xmlns:a16="http://schemas.microsoft.com/office/drawing/2014/main" val="2868238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POZITIVNE STRANE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84724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5F5697-2058-449D-96F3-28942D952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969604"/>
              </p:ext>
            </p:extLst>
          </p:nvPr>
        </p:nvGraphicFramePr>
        <p:xfrm>
          <a:off x="9329755" y="1872565"/>
          <a:ext cx="2659874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9874">
                  <a:extLst>
                    <a:ext uri="{9D8B030D-6E8A-4147-A177-3AD203B41FA5}">
                      <a16:colId xmlns:a16="http://schemas.microsoft.com/office/drawing/2014/main" val="1578425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NEGATIVNE STRANE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413269"/>
                  </a:ext>
                </a:extLst>
              </a:tr>
            </a:tbl>
          </a:graphicData>
        </a:graphic>
      </p:graphicFrame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980E5AF6-8F97-4CAF-AEFF-9E19762D6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64986"/>
              </p:ext>
            </p:extLst>
          </p:nvPr>
        </p:nvGraphicFramePr>
        <p:xfrm>
          <a:off x="2169831" y="2677697"/>
          <a:ext cx="3152011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2011">
                  <a:extLst>
                    <a:ext uri="{9D8B030D-6E8A-4147-A177-3AD203B41FA5}">
                      <a16:colId xmlns:a16="http://schemas.microsoft.com/office/drawing/2014/main" val="3137972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</a:rPr>
                        <a:t>-</a:t>
                      </a:r>
                      <a:r>
                        <a:rPr lang="en-US" b="1" dirty="0" err="1">
                          <a:latin typeface="Arial"/>
                        </a:rPr>
                        <a:t>obnovljiv</a:t>
                      </a:r>
                      <a:r>
                        <a:rPr lang="en-US" b="1" dirty="0">
                          <a:latin typeface="Arial"/>
                        </a:rPr>
                        <a:t> </a:t>
                      </a:r>
                      <a:r>
                        <a:rPr lang="en-US" b="1" dirty="0" err="1">
                          <a:latin typeface="Arial"/>
                        </a:rPr>
                        <a:t>izvor</a:t>
                      </a:r>
                      <a:r>
                        <a:rPr lang="en-US" b="1" dirty="0">
                          <a:latin typeface="Arial"/>
                        </a:rPr>
                        <a:t> </a:t>
                      </a:r>
                      <a:r>
                        <a:rPr lang="en-US" b="1" dirty="0" err="1">
                          <a:latin typeface="Arial"/>
                        </a:rPr>
                        <a:t>energije</a:t>
                      </a:r>
                    </a:p>
                    <a:p>
                      <a:pPr lvl="0">
                        <a:buNone/>
                      </a:pPr>
                      <a:endParaRPr lang="en-US" b="1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b="1" dirty="0">
                          <a:latin typeface="Arial"/>
                        </a:rPr>
                        <a:t>-</a:t>
                      </a:r>
                      <a:r>
                        <a:rPr lang="en-US" b="1" dirty="0" err="1">
                          <a:latin typeface="Arial"/>
                        </a:rPr>
                        <a:t>smanjuje</a:t>
                      </a:r>
                      <a:r>
                        <a:rPr lang="en-US" b="1" dirty="0">
                          <a:latin typeface="Arial"/>
                        </a:rPr>
                        <a:t> </a:t>
                      </a:r>
                      <a:r>
                        <a:rPr lang="en-US" b="1" dirty="0" err="1">
                          <a:latin typeface="Arial"/>
                        </a:rPr>
                        <a:t>ovisnost</a:t>
                      </a:r>
                      <a:r>
                        <a:rPr lang="en-US" b="1" dirty="0">
                          <a:latin typeface="Arial"/>
                        </a:rPr>
                        <a:t> o </a:t>
                      </a:r>
                      <a:r>
                        <a:rPr lang="en-US" b="1" dirty="0" err="1">
                          <a:latin typeface="Arial"/>
                        </a:rPr>
                        <a:t>fosilnim</a:t>
                      </a:r>
                      <a:r>
                        <a:rPr lang="en-US" b="1" dirty="0">
                          <a:latin typeface="Arial"/>
                        </a:rPr>
                        <a:t> </a:t>
                      </a:r>
                      <a:r>
                        <a:rPr lang="en-US" b="1" dirty="0" err="1">
                          <a:latin typeface="Arial"/>
                        </a:rPr>
                        <a:t>gorivima</a:t>
                      </a:r>
                      <a:endParaRPr lang="en-US" b="1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en-US" b="1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b="1" dirty="0">
                          <a:latin typeface="Arial"/>
                        </a:rPr>
                        <a:t>- </a:t>
                      </a:r>
                      <a:r>
                        <a:rPr lang="en-US" b="1" dirty="0" err="1">
                          <a:latin typeface="Arial"/>
                        </a:rPr>
                        <a:t>može</a:t>
                      </a:r>
                      <a:r>
                        <a:rPr lang="en-US" b="1" dirty="0">
                          <a:latin typeface="Arial"/>
                        </a:rPr>
                        <a:t> se </a:t>
                      </a:r>
                      <a:r>
                        <a:rPr lang="en-US" b="1" dirty="0" err="1">
                          <a:latin typeface="Arial"/>
                        </a:rPr>
                        <a:t>spremiti</a:t>
                      </a:r>
                      <a:r>
                        <a:rPr lang="en-US" b="1" dirty="0">
                          <a:latin typeface="Arial"/>
                        </a:rPr>
                        <a:t> za </a:t>
                      </a:r>
                      <a:r>
                        <a:rPr lang="en-US" b="1" dirty="0" err="1">
                          <a:latin typeface="Arial"/>
                        </a:rPr>
                        <a:t>kasnije</a:t>
                      </a:r>
                    </a:p>
                    <a:p>
                      <a:pPr lvl="0">
                        <a:buNone/>
                      </a:pPr>
                      <a:endParaRPr lang="en-US" b="1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en-US" b="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842271"/>
                  </a:ext>
                </a:extLst>
              </a:tr>
            </a:tbl>
          </a:graphicData>
        </a:graphic>
      </p:graphicFrame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AB9CF2C9-5D8B-4F9D-816B-FD88D1B96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994574"/>
              </p:ext>
            </p:extLst>
          </p:nvPr>
        </p:nvGraphicFramePr>
        <p:xfrm>
          <a:off x="7634376" y="2674188"/>
          <a:ext cx="2389992" cy="27462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9992">
                  <a:extLst>
                    <a:ext uri="{9D8B030D-6E8A-4147-A177-3AD203B41FA5}">
                      <a16:colId xmlns:a16="http://schemas.microsoft.com/office/drawing/2014/main" val="2095522494"/>
                    </a:ext>
                  </a:extLst>
                </a:gridCol>
              </a:tblGrid>
              <a:tr h="2746263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Arial"/>
                        </a:rPr>
                        <a:t>krčenje</a:t>
                      </a:r>
                      <a:r>
                        <a:rPr lang="en-US" b="1" dirty="0">
                          <a:latin typeface="Arial"/>
                        </a:rPr>
                        <a:t> </a:t>
                      </a:r>
                      <a:r>
                        <a:rPr lang="en-US" b="1" dirty="0" err="1">
                          <a:latin typeface="Arial"/>
                        </a:rPr>
                        <a:t>šuma</a:t>
                      </a:r>
                      <a:r>
                        <a:rPr lang="en-US" b="1" dirty="0">
                          <a:latin typeface="Arial"/>
                        </a:rPr>
                        <a:t>-</a:t>
                      </a:r>
                      <a:endParaRPr lang="en-US" dirty="0" err="1"/>
                    </a:p>
                    <a:p>
                      <a:pPr lvl="0">
                        <a:buNone/>
                      </a:pPr>
                      <a:endParaRPr lang="en-US" b="1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b="1" dirty="0" err="1">
                          <a:latin typeface="Arial"/>
                        </a:rPr>
                        <a:t>štetne</a:t>
                      </a:r>
                      <a:r>
                        <a:rPr lang="en-US" b="1" dirty="0">
                          <a:latin typeface="Arial"/>
                        </a:rPr>
                        <a:t> </a:t>
                      </a:r>
                      <a:r>
                        <a:rPr lang="en-US" b="1" dirty="0" err="1">
                          <a:latin typeface="Arial"/>
                        </a:rPr>
                        <a:t>emisije</a:t>
                      </a:r>
                      <a:r>
                        <a:rPr lang="en-US" b="1" dirty="0">
                          <a:latin typeface="Arial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en-US" b="1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b="1" dirty="0" err="1">
                          <a:latin typeface="Arial"/>
                        </a:rPr>
                        <a:t>zauzima</a:t>
                      </a:r>
                      <a:r>
                        <a:rPr lang="en-US" b="1" dirty="0">
                          <a:latin typeface="Arial"/>
                        </a:rPr>
                        <a:t> </a:t>
                      </a:r>
                      <a:r>
                        <a:rPr lang="en-US" b="1" dirty="0" err="1">
                          <a:latin typeface="Arial"/>
                        </a:rPr>
                        <a:t>prostor</a:t>
                      </a:r>
                      <a:r>
                        <a:rPr lang="en-US" b="1" dirty="0">
                          <a:latin typeface="Arial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en-US" b="1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b="1" dirty="0" err="1">
                          <a:latin typeface="Arial"/>
                        </a:rPr>
                        <a:t>skup</a:t>
                      </a:r>
                      <a:r>
                        <a:rPr lang="en-US" b="1" dirty="0">
                          <a:latin typeface="Arial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708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034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356D-88B7-4DDD-BE42-17B2CD8A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74" y="560418"/>
            <a:ext cx="11133826" cy="56165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4. </a:t>
            </a:r>
            <a:r>
              <a:rPr lang="en-US" sz="2000" dirty="0" err="1"/>
              <a:t>Pretvorbe</a:t>
            </a:r>
            <a:r>
              <a:rPr lang="en-US" sz="2000" dirty="0"/>
              <a:t> </a:t>
            </a:r>
            <a:r>
              <a:rPr lang="en-US" sz="2000" dirty="0" err="1"/>
              <a:t>biomase</a:t>
            </a:r>
            <a:r>
              <a:rPr lang="en-US" sz="2000" dirty="0"/>
              <a:t> u </a:t>
            </a:r>
            <a:r>
              <a:rPr lang="en-US" sz="2000" dirty="0" err="1"/>
              <a:t>krajnji</a:t>
            </a:r>
            <a:r>
              <a:rPr lang="en-US" sz="2000" dirty="0"/>
              <a:t> </a:t>
            </a:r>
            <a:r>
              <a:rPr lang="en-US" sz="2000" dirty="0" err="1"/>
              <a:t>proizvod</a:t>
            </a:r>
            <a:r>
              <a:rPr lang="en-US" sz="2000" dirty="0"/>
              <a:t>: </a:t>
            </a:r>
            <a:endParaRPr lang="en-US" sz="2000"/>
          </a:p>
          <a:p>
            <a:pPr>
              <a:buNone/>
            </a:pPr>
            <a:r>
              <a:rPr lang="en-US" sz="2000" b="1" dirty="0" err="1"/>
              <a:t>Toplinska</a:t>
            </a:r>
            <a:r>
              <a:rPr lang="en-US" sz="2000" b="1" dirty="0"/>
              <a:t> </a:t>
            </a:r>
            <a:r>
              <a:rPr lang="en-US" sz="2000" b="1" dirty="0" err="1"/>
              <a:t>pretvorba</a:t>
            </a:r>
            <a:r>
              <a:rPr lang="en-US" sz="2000" b="1" dirty="0"/>
              <a:t>- </a:t>
            </a:r>
            <a:r>
              <a:rPr lang="en-US" sz="2000" dirty="0">
                <a:ea typeface="+mn-lt"/>
                <a:cs typeface="+mn-lt"/>
              </a:rPr>
              <a:t>U </a:t>
            </a:r>
            <a:r>
              <a:rPr lang="en-US" sz="2000" dirty="0" err="1">
                <a:ea typeface="+mn-lt"/>
                <a:cs typeface="+mn-lt"/>
              </a:rPr>
              <a:t>procesima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toplinske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pretvorbe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toplina</a:t>
            </a:r>
            <a:r>
              <a:rPr lang="en-US" sz="2000" dirty="0">
                <a:ea typeface="+mn-lt"/>
                <a:cs typeface="+mn-lt"/>
              </a:rPr>
              <a:t> je </a:t>
            </a:r>
            <a:r>
              <a:rPr lang="en-US" sz="2000" dirty="0" err="1">
                <a:ea typeface="+mn-lt"/>
                <a:cs typeface="+mn-lt"/>
              </a:rPr>
              <a:t>korištena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kao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dominantan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mehanizam</a:t>
            </a:r>
            <a:r>
              <a:rPr lang="en-US" sz="2000" dirty="0">
                <a:ea typeface="+mn-lt"/>
                <a:cs typeface="+mn-lt"/>
              </a:rPr>
              <a:t> za </a:t>
            </a:r>
            <a:r>
              <a:rPr lang="en-US" sz="2000" dirty="0" err="1">
                <a:ea typeface="+mn-lt"/>
                <a:cs typeface="+mn-lt"/>
              </a:rPr>
              <a:t>pretvorbu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biomase</a:t>
            </a:r>
            <a:r>
              <a:rPr lang="en-US" sz="2000" dirty="0">
                <a:ea typeface="+mn-lt"/>
                <a:cs typeface="+mn-lt"/>
              </a:rPr>
              <a:t> u </a:t>
            </a:r>
            <a:r>
              <a:rPr lang="en-US" sz="2000" dirty="0" err="1">
                <a:ea typeface="+mn-lt"/>
                <a:cs typeface="+mn-lt"/>
              </a:rPr>
              <a:t>neki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drugi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kemijski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oblik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 err="1"/>
          </a:p>
          <a:p>
            <a:pPr>
              <a:buNone/>
            </a:pPr>
            <a:r>
              <a:rPr lang="en-US" sz="2000" b="1" dirty="0" err="1"/>
              <a:t>Kemijska</a:t>
            </a:r>
            <a:r>
              <a:rPr lang="en-US" sz="2000" b="1" dirty="0"/>
              <a:t> </a:t>
            </a:r>
            <a:r>
              <a:rPr lang="en-US" sz="2000" b="1" dirty="0" err="1"/>
              <a:t>pretvorba</a:t>
            </a:r>
            <a:r>
              <a:rPr lang="en-US" sz="2000" b="1" dirty="0"/>
              <a:t>- </a:t>
            </a:r>
            <a:r>
              <a:rPr lang="en-US" sz="2000" dirty="0" err="1">
                <a:ea typeface="+mn-lt"/>
                <a:cs typeface="+mn-lt"/>
              </a:rPr>
              <a:t>Kemijski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procesi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koriste</a:t>
            </a:r>
            <a:r>
              <a:rPr lang="en-US" sz="2000" dirty="0">
                <a:ea typeface="+mn-lt"/>
                <a:cs typeface="+mn-lt"/>
              </a:rPr>
              <a:t> da bi se </a:t>
            </a:r>
            <a:r>
              <a:rPr lang="en-US" sz="2000" dirty="0" err="1">
                <a:ea typeface="+mn-lt"/>
                <a:cs typeface="+mn-lt"/>
              </a:rPr>
              <a:t>omogućila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pretvorba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biomase</a:t>
            </a:r>
            <a:r>
              <a:rPr lang="en-US" sz="2000" dirty="0">
                <a:ea typeface="+mn-lt"/>
                <a:cs typeface="+mn-lt"/>
              </a:rPr>
              <a:t> u </a:t>
            </a:r>
            <a:r>
              <a:rPr lang="en-US" sz="2000" dirty="0" err="1">
                <a:ea typeface="+mn-lt"/>
                <a:cs typeface="+mn-lt"/>
              </a:rPr>
              <a:t>neki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korisniji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oblik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dirty="0" err="1">
                <a:ea typeface="+mn-lt"/>
                <a:cs typeface="+mn-lt"/>
              </a:rPr>
              <a:t>najčešće</a:t>
            </a:r>
            <a:r>
              <a:rPr lang="en-US" sz="2000" dirty="0">
                <a:ea typeface="+mn-lt"/>
                <a:cs typeface="+mn-lt"/>
              </a:rPr>
              <a:t> za </a:t>
            </a:r>
            <a:r>
              <a:rPr lang="en-US" sz="2000" dirty="0" err="1">
                <a:ea typeface="+mn-lt"/>
                <a:cs typeface="+mn-lt"/>
              </a:rPr>
              <a:t>proizvodnju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goriva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koje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najviše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koristi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 err="1"/>
          </a:p>
          <a:p>
            <a:pPr>
              <a:buNone/>
            </a:pPr>
            <a:r>
              <a:rPr lang="en-US" sz="2000" b="1" dirty="0" err="1"/>
              <a:t>Biokemijska</a:t>
            </a:r>
            <a:r>
              <a:rPr lang="en-US" sz="2000" b="1" dirty="0"/>
              <a:t> </a:t>
            </a:r>
            <a:r>
              <a:rPr lang="en-US" sz="2000" b="1" dirty="0" err="1"/>
              <a:t>pretvorba</a:t>
            </a:r>
            <a:r>
              <a:rPr lang="en-US" sz="2000" b="1" dirty="0"/>
              <a:t>- </a:t>
            </a:r>
            <a:r>
              <a:rPr lang="en-US" sz="2000" dirty="0">
                <a:ea typeface="+mn-lt"/>
                <a:cs typeface="+mn-lt"/>
              </a:rPr>
              <a:t>U </a:t>
            </a:r>
            <a:r>
              <a:rPr lang="en-US" sz="2000" dirty="0" err="1">
                <a:ea typeface="+mn-lt"/>
                <a:cs typeface="+mn-lt"/>
              </a:rPr>
              <a:t>procesima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biokemijske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pretvorbe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koriste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različiti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mikroorganizmi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bakterije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enzimi</a:t>
            </a:r>
            <a:r>
              <a:rPr lang="en-US" sz="2000" dirty="0">
                <a:ea typeface="+mn-lt"/>
                <a:cs typeface="+mn-lt"/>
              </a:rPr>
              <a:t> s </a:t>
            </a:r>
            <a:r>
              <a:rPr lang="en-US" sz="2000" dirty="0" err="1">
                <a:ea typeface="+mn-lt"/>
                <a:cs typeface="+mn-lt"/>
              </a:rPr>
              <a:t>ciljem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razgradnje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biomase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 err="1"/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-</a:t>
            </a:r>
            <a:r>
              <a:rPr lang="en-US" sz="2000" dirty="0" err="1">
                <a:ea typeface="+mn-lt"/>
                <a:cs typeface="+mn-lt"/>
              </a:rPr>
              <a:t>Anareobna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digestija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biomasa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trune</a:t>
            </a:r>
            <a:r>
              <a:rPr lang="en-US" sz="2000" dirty="0">
                <a:ea typeface="+mn-lt"/>
                <a:cs typeface="+mn-lt"/>
              </a:rPr>
              <a:t> u </a:t>
            </a:r>
            <a:r>
              <a:rPr lang="en-US" sz="2000" dirty="0" err="1">
                <a:ea typeface="+mn-lt"/>
                <a:cs typeface="+mn-lt"/>
              </a:rPr>
              <a:t>svrhu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dobivanja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metana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taloga</a:t>
            </a:r>
            <a:r>
              <a:rPr lang="en-US" sz="2000" dirty="0">
                <a:ea typeface="+mn-lt"/>
                <a:cs typeface="+mn-lt"/>
              </a:rPr>
              <a:t> koji se </a:t>
            </a:r>
            <a:r>
              <a:rPr lang="en-US" sz="2000" dirty="0" err="1">
                <a:ea typeface="+mn-lt"/>
                <a:cs typeface="+mn-lt"/>
              </a:rPr>
              <a:t>koristi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kao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gnojivo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-</a:t>
            </a:r>
            <a:r>
              <a:rPr lang="en-US" sz="2000" dirty="0" err="1">
                <a:ea typeface="+mn-lt"/>
                <a:cs typeface="+mn-lt"/>
              </a:rPr>
              <a:t>fermentacija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destilacija</a:t>
            </a:r>
            <a:r>
              <a:rPr lang="en-US" sz="2000" dirty="0">
                <a:ea typeface="+mn-lt"/>
                <a:cs typeface="+mn-lt"/>
              </a:rPr>
              <a:t> (za </a:t>
            </a:r>
            <a:r>
              <a:rPr lang="en-US" sz="2000" dirty="0" err="1">
                <a:ea typeface="+mn-lt"/>
                <a:cs typeface="+mn-lt"/>
              </a:rPr>
              <a:t>dobivanje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etilnog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alkohola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/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-</a:t>
            </a:r>
            <a:r>
              <a:rPr lang="en-US" sz="2000" dirty="0" err="1">
                <a:ea typeface="+mn-lt"/>
                <a:cs typeface="+mn-lt"/>
              </a:rPr>
              <a:t>destruktivna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destilacija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proizvodi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metilni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alkohol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otpada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bogatih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celulozom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571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BAF43-BD01-4928-A69A-94FB52A9F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488531"/>
            <a:ext cx="11148203" cy="6033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5. </a:t>
            </a:r>
            <a:r>
              <a:rPr lang="en-US" sz="2000" dirty="0" err="1"/>
              <a:t>Šećer</a:t>
            </a:r>
            <a:r>
              <a:rPr lang="en-US" sz="2000" dirty="0"/>
              <a:t> je </a:t>
            </a:r>
            <a:r>
              <a:rPr lang="en-US" sz="2000" dirty="0" err="1"/>
              <a:t>važan</a:t>
            </a:r>
            <a:r>
              <a:rPr lang="en-US" sz="2000" dirty="0"/>
              <a:t> </a:t>
            </a:r>
            <a:r>
              <a:rPr lang="en-US" sz="2000" dirty="0" err="1"/>
              <a:t>reaktant</a:t>
            </a:r>
            <a:r>
              <a:rPr lang="en-US" sz="2000" dirty="0"/>
              <a:t> u </a:t>
            </a:r>
            <a:r>
              <a:rPr lang="en-US" sz="2000" dirty="0" err="1"/>
              <a:t>ovom</a:t>
            </a:r>
            <a:r>
              <a:rPr lang="en-US" sz="2000" dirty="0"/>
              <a:t> </a:t>
            </a:r>
            <a:r>
              <a:rPr lang="en-US" sz="2000" dirty="0" err="1"/>
              <a:t>pokusu</a:t>
            </a:r>
            <a:r>
              <a:rPr lang="en-US" sz="2000" dirty="0"/>
              <a:t> </a:t>
            </a:r>
            <a:r>
              <a:rPr lang="en-US" sz="2000" dirty="0" err="1"/>
              <a:t>jer</a:t>
            </a:r>
            <a:r>
              <a:rPr lang="en-US" sz="2000" dirty="0"/>
              <a:t> je </a:t>
            </a:r>
            <a:r>
              <a:rPr lang="en-US" sz="2000" dirty="0" err="1"/>
              <a:t>glavni</a:t>
            </a:r>
            <a:r>
              <a:rPr lang="en-US" sz="2000" dirty="0"/>
              <a:t> </a:t>
            </a:r>
            <a:r>
              <a:rPr lang="en-US" sz="2000" dirty="0" err="1"/>
              <a:t>izvor</a:t>
            </a:r>
            <a:r>
              <a:rPr lang="en-US" sz="2000" dirty="0"/>
              <a:t> </a:t>
            </a:r>
            <a:r>
              <a:rPr lang="en-US" sz="2000" dirty="0" err="1"/>
              <a:t>energije</a:t>
            </a:r>
            <a:r>
              <a:rPr lang="en-US" sz="2000" dirty="0"/>
              <a:t> u </a:t>
            </a:r>
            <a:r>
              <a:rPr lang="en-US" sz="2000" dirty="0" err="1"/>
              <a:t>procesu</a:t>
            </a:r>
            <a:r>
              <a:rPr lang="en-US" sz="2000" dirty="0"/>
              <a:t> </a:t>
            </a:r>
            <a:r>
              <a:rPr lang="en-US" sz="2000" dirty="0" err="1"/>
              <a:t>anaerobnog</a:t>
            </a:r>
            <a:r>
              <a:rPr lang="en-US" sz="2000" dirty="0"/>
              <a:t> </a:t>
            </a:r>
            <a:r>
              <a:rPr lang="en-US" sz="2000" dirty="0" err="1"/>
              <a:t>disanja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6.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glukoze</a:t>
            </a:r>
            <a:r>
              <a:rPr lang="en-US" sz="2000" dirty="0"/>
              <a:t> </a:t>
            </a:r>
            <a:r>
              <a:rPr lang="en-US" sz="2000" dirty="0" err="1"/>
              <a:t>dobivamo</a:t>
            </a:r>
            <a:r>
              <a:rPr lang="en-US" sz="2000" dirty="0"/>
              <a:t> </a:t>
            </a:r>
            <a:r>
              <a:rPr lang="en-US" sz="2000" dirty="0" err="1"/>
              <a:t>alkohol</a:t>
            </a:r>
            <a:r>
              <a:rPr lang="en-US" sz="2000" dirty="0"/>
              <a:t>(</a:t>
            </a:r>
            <a:r>
              <a:rPr lang="en-US" sz="2000" dirty="0" err="1"/>
              <a:t>etanol</a:t>
            </a:r>
            <a:r>
              <a:rPr lang="en-US" sz="2000" dirty="0"/>
              <a:t>) I </a:t>
            </a:r>
            <a:r>
              <a:rPr lang="en-US" sz="2000" dirty="0" err="1"/>
              <a:t>plin</a:t>
            </a:r>
            <a:r>
              <a:rPr lang="en-US" sz="2000" dirty="0"/>
              <a:t>(</a:t>
            </a:r>
            <a:r>
              <a:rPr lang="en-US" sz="2000" dirty="0" err="1"/>
              <a:t>ugljikov</a:t>
            </a:r>
            <a:r>
              <a:rPr lang="en-US" sz="2000" dirty="0"/>
              <a:t> </a:t>
            </a:r>
            <a:r>
              <a:rPr lang="en-US" sz="2000" dirty="0" err="1"/>
              <a:t>dioksid</a:t>
            </a:r>
            <a:r>
              <a:rPr lang="en-US" sz="2000" dirty="0"/>
              <a:t>) </a:t>
            </a:r>
            <a:r>
              <a:rPr lang="en-US" sz="2000" dirty="0" err="1"/>
              <a:t>procesom</a:t>
            </a:r>
            <a:r>
              <a:rPr lang="en-US" sz="2000" dirty="0"/>
              <a:t> </a:t>
            </a:r>
            <a:r>
              <a:rPr lang="en-US" sz="2000" dirty="0" err="1"/>
              <a:t>alkoholnog</a:t>
            </a:r>
            <a:r>
              <a:rPr lang="en-US" sz="2000" dirty="0"/>
              <a:t> </a:t>
            </a:r>
            <a:r>
              <a:rPr lang="en-US" sz="2000" dirty="0" err="1"/>
              <a:t>vrenja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JEDNADŽBA KEMIJSKE REAKCIJE:  C6H12O6            2C2H5OH </a:t>
            </a:r>
            <a:r>
              <a:rPr lang="en-US" sz="2000" dirty="0">
                <a:ea typeface="+mn-lt"/>
                <a:cs typeface="+mn-lt"/>
              </a:rPr>
              <a:t>+ 2CO2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7. </a:t>
            </a:r>
            <a:r>
              <a:rPr lang="en-US" sz="2000" dirty="0" err="1">
                <a:ea typeface="+mn-lt"/>
                <a:cs typeface="+mn-lt"/>
              </a:rPr>
              <a:t>Vapnenom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vodom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8.  Pokus se mora </a:t>
            </a:r>
            <a:r>
              <a:rPr lang="en-US" sz="2000" dirty="0" err="1">
                <a:ea typeface="+mn-lt"/>
                <a:cs typeface="+mn-lt"/>
              </a:rPr>
              <a:t>izvoditi</a:t>
            </a:r>
            <a:r>
              <a:rPr lang="en-US" sz="2000" dirty="0">
                <a:ea typeface="+mn-lt"/>
                <a:cs typeface="+mn-lt"/>
              </a:rPr>
              <a:t> u </a:t>
            </a:r>
            <a:r>
              <a:rPr lang="en-US" sz="2000" dirty="0" err="1">
                <a:ea typeface="+mn-lt"/>
                <a:cs typeface="+mn-lt"/>
              </a:rPr>
              <a:t>plastičnoj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posudi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jer</a:t>
            </a:r>
            <a:r>
              <a:rPr lang="en-US" sz="2000" dirty="0">
                <a:ea typeface="+mn-lt"/>
                <a:cs typeface="+mn-lt"/>
              </a:rPr>
              <a:t> bi </a:t>
            </a:r>
            <a:r>
              <a:rPr lang="en-US" sz="2000" dirty="0" err="1">
                <a:ea typeface="+mn-lt"/>
                <a:cs typeface="+mn-lt"/>
              </a:rPr>
              <a:t>staklena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posuda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mogla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puknuti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zbog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plinova</a:t>
            </a:r>
            <a:r>
              <a:rPr lang="en-US" sz="2000" dirty="0">
                <a:ea typeface="+mn-lt"/>
                <a:cs typeface="+mn-lt"/>
              </a:rPr>
              <a:t> koji se </a:t>
            </a:r>
            <a:r>
              <a:rPr lang="en-US" sz="2000" dirty="0" err="1">
                <a:ea typeface="+mn-lt"/>
                <a:cs typeface="+mn-lt"/>
              </a:rPr>
              <a:t>stvaraju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9. </a:t>
            </a:r>
            <a:r>
              <a:rPr lang="en-US" sz="2000" dirty="0" err="1">
                <a:ea typeface="+mn-lt"/>
                <a:cs typeface="+mn-lt"/>
              </a:rPr>
              <a:t>Plastičnu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posudu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otvaramo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kako</a:t>
            </a:r>
            <a:r>
              <a:rPr lang="en-US" sz="2000" dirty="0">
                <a:ea typeface="+mn-lt"/>
                <a:cs typeface="+mn-lt"/>
              </a:rPr>
              <a:t> bi </a:t>
            </a:r>
            <a:r>
              <a:rPr lang="en-US" sz="2000" dirty="0" err="1">
                <a:ea typeface="+mn-lt"/>
                <a:cs typeface="+mn-lt"/>
              </a:rPr>
              <a:t>izišli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plinovi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10. Kako </a:t>
            </a:r>
            <a:r>
              <a:rPr lang="en-US" sz="2000" dirty="0" err="1">
                <a:ea typeface="+mn-lt"/>
                <a:cs typeface="+mn-lt"/>
              </a:rPr>
              <a:t>nebi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došlo</a:t>
            </a:r>
            <a:r>
              <a:rPr lang="en-US" sz="2000" dirty="0">
                <a:ea typeface="+mn-lt"/>
                <a:cs typeface="+mn-lt"/>
              </a:rPr>
              <a:t> do </a:t>
            </a:r>
            <a:r>
              <a:rPr lang="en-US" sz="2000" dirty="0" err="1">
                <a:ea typeface="+mn-lt"/>
                <a:cs typeface="+mn-lt"/>
              </a:rPr>
              <a:t>pojave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crva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11. </a:t>
            </a:r>
            <a:r>
              <a:rPr lang="en-US" sz="2000" dirty="0" err="1">
                <a:ea typeface="+mn-lt"/>
                <a:cs typeface="+mn-lt"/>
              </a:rPr>
              <a:t>Čuva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hladnom</a:t>
            </a:r>
            <a:r>
              <a:rPr lang="en-US" sz="2000" dirty="0">
                <a:ea typeface="+mn-lt"/>
                <a:cs typeface="+mn-lt"/>
              </a:rPr>
              <a:t> I </a:t>
            </a:r>
            <a:r>
              <a:rPr lang="en-US" sz="2000" dirty="0" err="1">
                <a:ea typeface="+mn-lt"/>
                <a:cs typeface="+mn-lt"/>
              </a:rPr>
              <a:t>tamnom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mjestu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jer</a:t>
            </a:r>
            <a:r>
              <a:rPr lang="en-US" sz="2000" dirty="0">
                <a:ea typeface="+mn-lt"/>
                <a:cs typeface="+mn-lt"/>
              </a:rPr>
              <a:t> ne </a:t>
            </a:r>
            <a:r>
              <a:rPr lang="en-US" sz="2000" dirty="0" err="1">
                <a:ea typeface="+mn-lt"/>
                <a:cs typeface="+mn-lt"/>
              </a:rPr>
              <a:t>smije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biti</a:t>
            </a:r>
            <a:r>
              <a:rPr lang="en-US" sz="2000" dirty="0">
                <a:ea typeface="+mn-lt"/>
                <a:cs typeface="+mn-lt"/>
              </a:rPr>
              <a:t> u </a:t>
            </a:r>
            <a:r>
              <a:rPr lang="en-US" sz="2000" dirty="0" err="1">
                <a:ea typeface="+mn-lt"/>
                <a:cs typeface="+mn-lt"/>
              </a:rPr>
              <a:t>kontaktu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svjetlosti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tj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Suncem</a:t>
            </a:r>
            <a:r>
              <a:rPr lang="en-US" sz="2000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12. </a:t>
            </a:r>
            <a:r>
              <a:rPr lang="en-US" sz="2000" dirty="0" err="1">
                <a:ea typeface="+mn-lt"/>
                <a:cs typeface="+mn-lt"/>
              </a:rPr>
              <a:t>Enzimi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proteini</a:t>
            </a:r>
            <a:r>
              <a:rPr lang="en-US" sz="2000" dirty="0">
                <a:ea typeface="+mn-lt"/>
                <a:cs typeface="+mn-lt"/>
              </a:rPr>
              <a:t> koji u </a:t>
            </a:r>
            <a:r>
              <a:rPr lang="en-US" sz="2000" dirty="0" err="1">
                <a:ea typeface="+mn-lt"/>
                <a:cs typeface="+mn-lt"/>
              </a:rPr>
              <a:t>živim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organizmima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ubrzavaju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kemijske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reakcije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izlaze</a:t>
            </a:r>
            <a:r>
              <a:rPr lang="en-US" sz="2000" dirty="0">
                <a:ea typeface="+mn-lt"/>
                <a:cs typeface="+mn-lt"/>
              </a:rPr>
              <a:t> ne </a:t>
            </a:r>
            <a:r>
              <a:rPr lang="en-US" sz="2000" dirty="0" err="1">
                <a:ea typeface="+mn-lt"/>
                <a:cs typeface="+mn-lt"/>
              </a:rPr>
              <a:t>promjenjeni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13. </a:t>
            </a:r>
            <a:r>
              <a:rPr lang="en-US" sz="2000" dirty="0" err="1">
                <a:ea typeface="+mn-lt"/>
                <a:cs typeface="+mn-lt"/>
              </a:rPr>
              <a:t>Kvasci</a:t>
            </a:r>
            <a:r>
              <a:rPr lang="en-US" sz="2000" dirty="0">
                <a:ea typeface="+mn-lt"/>
                <a:cs typeface="+mn-lt"/>
              </a:rPr>
              <a:t>- </a:t>
            </a:r>
            <a:r>
              <a:rPr lang="en-US" sz="2000" dirty="0" err="1">
                <a:ea typeface="+mn-lt"/>
                <a:cs typeface="+mn-lt"/>
              </a:rPr>
              <a:t>jednostanične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gljive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zaslužne</a:t>
            </a:r>
            <a:r>
              <a:rPr lang="en-US" sz="2000" dirty="0">
                <a:ea typeface="+mn-lt"/>
                <a:cs typeface="+mn-lt"/>
              </a:rPr>
              <a:t> za </a:t>
            </a:r>
            <a:r>
              <a:rPr lang="en-US" sz="2000" dirty="0" err="1">
                <a:ea typeface="+mn-lt"/>
                <a:cs typeface="+mn-lt"/>
              </a:rPr>
              <a:t>stvaranje</a:t>
            </a:r>
            <a:r>
              <a:rPr lang="en-US" sz="2000" dirty="0">
                <a:ea typeface="+mn-lt"/>
                <a:cs typeface="+mn-lt"/>
              </a:rPr>
              <a:t> "</a:t>
            </a:r>
            <a:r>
              <a:rPr lang="en-US" sz="2000" dirty="0" err="1">
                <a:ea typeface="+mn-lt"/>
                <a:cs typeface="+mn-lt"/>
              </a:rPr>
              <a:t>čudotvorne</a:t>
            </a:r>
            <a:r>
              <a:rPr lang="en-US" sz="2000" dirty="0">
                <a:ea typeface="+mn-lt"/>
                <a:cs typeface="+mn-lt"/>
              </a:rPr>
              <a:t>" </a:t>
            </a:r>
            <a:r>
              <a:rPr lang="en-US" sz="2000" dirty="0" err="1">
                <a:ea typeface="+mn-lt"/>
                <a:cs typeface="+mn-lt"/>
              </a:rPr>
              <a:t>otopine</a:t>
            </a:r>
            <a:r>
              <a:rPr lang="en-US" sz="2000" dirty="0">
                <a:ea typeface="+mn-lt"/>
                <a:cs typeface="+mn-lt"/>
              </a:rPr>
              <a:t>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8A83636-A611-4C6C-B50B-789877EE493A}"/>
              </a:ext>
            </a:extLst>
          </p:cNvPr>
          <p:cNvSpPr/>
          <p:nvPr/>
        </p:nvSpPr>
        <p:spPr>
          <a:xfrm>
            <a:off x="5692161" y="1906200"/>
            <a:ext cx="675737" cy="1437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6F94-B2B5-4131-AEAA-E5D27C39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Posterama"/>
              </a:rPr>
              <a:t>IZVORI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BEAB7-1751-487A-8CF0-1C41DA6FC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078"/>
            <a:ext cx="10515600" cy="4638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ea typeface="+mn-lt"/>
                <a:cs typeface="+mn-lt"/>
                <a:hlinkClick r:id="rId2"/>
              </a:rPr>
              <a:t>https://hr.wikipedia.org/wiki/Biomasa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  <a:hlinkClick r:id="rId3"/>
              </a:rPr>
              <a:t>https://edutorij.e-skole.hr/share/proxy/alfresco-noauth/edutorij/api/proxy-guest/02b48628-d27b-467c-b6ec-78c76993c725/kemija-8/m02/j01/index.html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  <a:hlinkClick r:id="rId4"/>
              </a:rPr>
              <a:t>https://youtu.be/TOD-hePnJPI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  <a:hlinkClick r:id="rId5"/>
              </a:rPr>
              <a:t>https://www.enciklopedija.hr/natuknica.aspx?ID=18053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12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6" name="Rectangle 7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1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2" name="Freeform: Shape 82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3" name="Freeform: Shape 83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85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D47BEF-2D4B-429C-B9C6-FA8E5987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en-US" b="1" err="1">
                <a:latin typeface="Arial"/>
                <a:cs typeface="Arial"/>
              </a:rPr>
              <a:t>Sadržaj</a:t>
            </a:r>
            <a:endParaRPr lang="en-US" b="1" err="1"/>
          </a:p>
        </p:txBody>
      </p:sp>
      <p:sp>
        <p:nvSpPr>
          <p:cNvPr id="72" name="Content Placeholder 71">
            <a:extLst>
              <a:ext uri="{FF2B5EF4-FFF2-40B4-BE49-F238E27FC236}">
                <a16:creationId xmlns:a16="http://schemas.microsoft.com/office/drawing/2014/main" id="{2F98C75B-7427-47FF-83D8-66DF2DF3A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504020202020204" pitchFamily="34" charset="0"/>
              <a:buChar char="Ø"/>
            </a:pPr>
            <a:r>
              <a:rPr lang="en-US" sz="1800" dirty="0" err="1">
                <a:latin typeface="Arial"/>
                <a:cs typeface="Arial"/>
              </a:rPr>
              <a:t>Istraživačko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pitanje</a:t>
            </a:r>
            <a:endParaRPr lang="en-US" sz="1800">
              <a:latin typeface="Arial"/>
              <a:cs typeface="Arial"/>
            </a:endParaRPr>
          </a:p>
          <a:p>
            <a:pPr>
              <a:buFont typeface="Wingdings" panose="020B0504020202020204" pitchFamily="34" charset="0"/>
              <a:buChar char="Ø"/>
            </a:pPr>
            <a:r>
              <a:rPr lang="en-US" sz="1800" dirty="0">
                <a:latin typeface="Arial"/>
                <a:cs typeface="Arial"/>
              </a:rPr>
              <a:t>Plan </a:t>
            </a:r>
            <a:r>
              <a:rPr lang="en-US" sz="1800" dirty="0" err="1">
                <a:latin typeface="Arial"/>
                <a:cs typeface="Arial"/>
              </a:rPr>
              <a:t>rada</a:t>
            </a:r>
          </a:p>
          <a:p>
            <a:pPr>
              <a:buFont typeface="Wingdings" panose="020B0504020202020204" pitchFamily="34" charset="0"/>
              <a:buChar char="Ø"/>
            </a:pPr>
            <a:r>
              <a:rPr lang="en-US" sz="1800" dirty="0" err="1">
                <a:latin typeface="Arial"/>
                <a:cs typeface="Arial"/>
              </a:rPr>
              <a:t>Pribor</a:t>
            </a:r>
            <a:r>
              <a:rPr lang="en-US" sz="1800" dirty="0">
                <a:latin typeface="Arial"/>
                <a:cs typeface="Arial"/>
              </a:rPr>
              <a:t> </a:t>
            </a:r>
          </a:p>
          <a:p>
            <a:pPr>
              <a:buFont typeface="Wingdings" panose="020B0504020202020204" pitchFamily="34" charset="0"/>
              <a:buChar char="Ø"/>
            </a:pPr>
            <a:r>
              <a:rPr lang="en-US" sz="1800" dirty="0" err="1">
                <a:latin typeface="Arial"/>
                <a:cs typeface="Arial"/>
              </a:rPr>
              <a:t>Tijek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izvođenja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projekta</a:t>
            </a:r>
            <a:r>
              <a:rPr lang="en-US" sz="1800" dirty="0">
                <a:latin typeface="Arial"/>
                <a:cs typeface="Arial"/>
              </a:rPr>
              <a:t>(</a:t>
            </a:r>
            <a:r>
              <a:rPr lang="en-US" sz="1800" dirty="0" err="1">
                <a:latin typeface="Arial"/>
                <a:cs typeface="Arial"/>
              </a:rPr>
              <a:t>metode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rada</a:t>
            </a:r>
            <a:r>
              <a:rPr lang="en-US" sz="1800" dirty="0">
                <a:latin typeface="Arial"/>
                <a:cs typeface="Arial"/>
              </a:rPr>
              <a:t>)</a:t>
            </a:r>
          </a:p>
          <a:p>
            <a:pPr>
              <a:buFont typeface="Wingdings" panose="020B0504020202020204" pitchFamily="34" charset="0"/>
              <a:buChar char="Ø"/>
            </a:pPr>
            <a:r>
              <a:rPr lang="en-US" sz="1800" dirty="0" err="1">
                <a:latin typeface="Arial"/>
                <a:cs typeface="Arial"/>
              </a:rPr>
              <a:t>Cilj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projekta</a:t>
            </a:r>
            <a:endParaRPr lang="en-US" sz="1800">
              <a:latin typeface="Arial"/>
              <a:cs typeface="Arial"/>
            </a:endParaRPr>
          </a:p>
          <a:p>
            <a:pPr>
              <a:buFont typeface="Wingdings" panose="020B0504020202020204" pitchFamily="34" charset="0"/>
              <a:buChar char="Ø"/>
            </a:pPr>
            <a:r>
              <a:rPr lang="en-US" sz="1800" dirty="0">
                <a:latin typeface="Arial"/>
                <a:cs typeface="Arial"/>
              </a:rPr>
              <a:t>Moj </a:t>
            </a:r>
            <a:r>
              <a:rPr lang="en-US" sz="1800" dirty="0" err="1">
                <a:latin typeface="Arial"/>
                <a:cs typeface="Arial"/>
              </a:rPr>
              <a:t>projekt</a:t>
            </a:r>
            <a:endParaRPr lang="en-US" sz="1800">
              <a:latin typeface="Arial"/>
              <a:cs typeface="Arial"/>
            </a:endParaRPr>
          </a:p>
          <a:p>
            <a:pPr>
              <a:buFont typeface="Wingdings" panose="020B0504020202020204" pitchFamily="34" charset="0"/>
              <a:buChar char="Ø"/>
            </a:pPr>
            <a:r>
              <a:rPr lang="en-US" sz="1800" dirty="0" err="1">
                <a:latin typeface="Arial"/>
                <a:cs typeface="Arial"/>
              </a:rPr>
              <a:t>Odgovori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na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pitanja</a:t>
            </a:r>
          </a:p>
          <a:p>
            <a:pPr>
              <a:buFont typeface="Wingdings" panose="020B0504020202020204" pitchFamily="34" charset="0"/>
              <a:buChar char="Ø"/>
            </a:pPr>
            <a:r>
              <a:rPr lang="en-US" sz="1800" dirty="0" err="1">
                <a:latin typeface="Arial"/>
                <a:cs typeface="Arial"/>
              </a:rPr>
              <a:t>Izvori</a:t>
            </a:r>
            <a:endParaRPr lang="en-US" sz="1800">
              <a:latin typeface="Arial"/>
              <a:cs typeface="Arial"/>
            </a:endParaRPr>
          </a:p>
        </p:txBody>
      </p:sp>
      <p:pic>
        <p:nvPicPr>
          <p:cNvPr id="74" name="Picture 73" descr="Light bulb on yellow background with sketched light beams and cord">
            <a:extLst>
              <a:ext uri="{FF2B5EF4-FFF2-40B4-BE49-F238E27FC236}">
                <a16:creationId xmlns:a16="http://schemas.microsoft.com/office/drawing/2014/main" id="{4810667A-2520-4107-8E68-0125AFE0B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74" r="1049" b="3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107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93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9" name="Freeform: Shape 94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3891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F8E7F2-B9AF-4F9D-ABD9-8A43BF7F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r>
              <a:rPr lang="en-US" b="1" err="1">
                <a:latin typeface="Arial"/>
                <a:cs typeface="Posterama"/>
              </a:rPr>
              <a:t>Istraživačko</a:t>
            </a:r>
            <a:r>
              <a:rPr lang="en-US" b="1">
                <a:latin typeface="Arial"/>
                <a:cs typeface="Posterama"/>
              </a:rPr>
              <a:t> </a:t>
            </a:r>
            <a:r>
              <a:rPr lang="en-US" b="1" err="1">
                <a:latin typeface="Arial"/>
                <a:cs typeface="Posterama"/>
              </a:rPr>
              <a:t>pitanje</a:t>
            </a:r>
            <a:endParaRPr lang="en-US" b="1" err="1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83C1-4B7A-4FBD-A4AD-946F7B08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Koji </a:t>
            </a:r>
            <a:r>
              <a:rPr lang="en-US" sz="2400" dirty="0" err="1">
                <a:latin typeface="Arial"/>
                <a:cs typeface="Arial"/>
              </a:rPr>
              <a:t>proteini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omogućuju</a:t>
            </a:r>
            <a:r>
              <a:rPr lang="en-US" sz="2400" dirty="0">
                <a:latin typeface="Arial"/>
                <a:cs typeface="Arial"/>
              </a:rPr>
              <a:t> da se </a:t>
            </a:r>
            <a:r>
              <a:rPr lang="en-US" sz="2400" dirty="0" err="1">
                <a:latin typeface="Arial"/>
                <a:cs typeface="Arial"/>
              </a:rPr>
              <a:t>otpadci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voća</a:t>
            </a:r>
            <a:r>
              <a:rPr lang="en-US" sz="2400" dirty="0">
                <a:latin typeface="Arial"/>
                <a:cs typeface="Arial"/>
              </a:rPr>
              <a:t> I </a:t>
            </a:r>
            <a:r>
              <a:rPr lang="en-US" sz="2400" dirty="0" err="1">
                <a:latin typeface="Arial"/>
                <a:cs typeface="Arial"/>
              </a:rPr>
              <a:t>povrća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pretvore</a:t>
            </a:r>
            <a:r>
              <a:rPr lang="en-US" sz="2400" dirty="0">
                <a:latin typeface="Arial"/>
                <a:cs typeface="Arial"/>
              </a:rPr>
              <a:t> u "</a:t>
            </a:r>
            <a:r>
              <a:rPr lang="en-US" sz="2400" dirty="0" err="1">
                <a:latin typeface="Arial"/>
                <a:cs typeface="Arial"/>
              </a:rPr>
              <a:t>čudotvornu</a:t>
            </a:r>
            <a:r>
              <a:rPr lang="en-US" sz="2400" dirty="0">
                <a:latin typeface="Arial"/>
                <a:cs typeface="Arial"/>
              </a:rPr>
              <a:t>" </a:t>
            </a:r>
            <a:r>
              <a:rPr lang="en-US" sz="2400" dirty="0" err="1">
                <a:latin typeface="Arial"/>
                <a:cs typeface="Arial"/>
              </a:rPr>
              <a:t>otopinu</a:t>
            </a:r>
            <a:r>
              <a:rPr lang="en-US" sz="2400" dirty="0">
                <a:latin typeface="Arial"/>
                <a:cs typeface="Arial"/>
              </a:rPr>
              <a:t> s </a:t>
            </a:r>
            <a:r>
              <a:rPr lang="en-US" sz="2400" dirty="0" err="1">
                <a:latin typeface="Arial"/>
                <a:cs typeface="Arial"/>
              </a:rPr>
              <a:t>raznolikom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primjenom</a:t>
            </a:r>
            <a:r>
              <a:rPr lang="en-US" sz="2400" dirty="0">
                <a:latin typeface="Arial"/>
                <a:cs typeface="Arial"/>
              </a:rPr>
              <a:t>?</a:t>
            </a:r>
            <a:endParaRPr lang="en-US" sz="2400"/>
          </a:p>
        </p:txBody>
      </p:sp>
      <p:pic>
        <p:nvPicPr>
          <p:cNvPr id="4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706618-E418-418D-8965-1827CA73C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6" r="23874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666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50" name="Top left">
            <a:extLst>
              <a:ext uri="{FF2B5EF4-FFF2-40B4-BE49-F238E27FC236}">
                <a16:creationId xmlns:a16="http://schemas.microsoft.com/office/drawing/2014/main" id="{0472A36C-8D48-42A9-9B72-88F9C5B9A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9DE210-AC97-4A3F-8DB7-55E5C12F3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CD0824-5E6C-428F-B22D-6A0878B51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6C311B-1151-4C8F-BF7C-8963C32BB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4E0BA7-3382-44A6-818F-0FE85F0BB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5D2D72-8B9D-4345-979E-77EBE73DD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7A7DBA-D3D7-4414-9709-281D7014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F5056F-D836-46AB-917A-19BF9554B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: Shape 20">
              <a:extLst>
                <a:ext uri="{FF2B5EF4-FFF2-40B4-BE49-F238E27FC236}">
                  <a16:creationId xmlns:a16="http://schemas.microsoft.com/office/drawing/2014/main" id="{FC8BC1F3-24CB-49CD-BAF4-8944E0542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FA953E9F-25D1-4789-9B1D-51F868DA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E4C1EBF5-5C37-4674-912E-1B0742EA9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5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5ECC46-29DB-4BC5-91B6-A3D64F0E0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075BB92-C6AE-48B1-8134-8F4B803AEF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36EFDCD-16B3-4018-824F-9334CF06C3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413EE5C-6FB3-4AD8-8FAC-70402475DD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21438AC-08A0-474D-ACE1-3F9F50FF7B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Freeform: Shape 30">
                <a:extLst>
                  <a:ext uri="{FF2B5EF4-FFF2-40B4-BE49-F238E27FC236}">
                    <a16:creationId xmlns:a16="http://schemas.microsoft.com/office/drawing/2014/main" id="{55127B7B-B2FF-4A7F-8008-0BA09E66AD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: Shape 31">
                <a:extLst>
                  <a:ext uri="{FF2B5EF4-FFF2-40B4-BE49-F238E27FC236}">
                    <a16:creationId xmlns:a16="http://schemas.microsoft.com/office/drawing/2014/main" id="{428FE3C7-ED16-40E2-B02A-F242C2091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660A8B-0D81-4C62-B8B3-AD8CAE9FA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4B2298-6021-4BA1-8FDD-161D0265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407" y="559813"/>
            <a:ext cx="4161385" cy="5577934"/>
          </a:xfrm>
        </p:spPr>
        <p:txBody>
          <a:bodyPr anchor="t">
            <a:normAutofit/>
          </a:bodyPr>
          <a:lstStyle/>
          <a:p>
            <a:r>
              <a:rPr lang="en-US" b="1">
                <a:latin typeface="Arial"/>
                <a:cs typeface="Arial"/>
              </a:rPr>
              <a:t>Plan </a:t>
            </a:r>
            <a:r>
              <a:rPr lang="en-US" b="1" err="1">
                <a:latin typeface="Arial"/>
                <a:cs typeface="Arial"/>
              </a:rPr>
              <a:t>rada</a:t>
            </a:r>
            <a:endParaRPr lang="en-US" err="1">
              <a:cs typeface="Posterama"/>
            </a:endParaRPr>
          </a:p>
        </p:txBody>
      </p:sp>
      <p:graphicFrame>
        <p:nvGraphicFramePr>
          <p:cNvPr id="56" name="Content Placeholder 2">
            <a:extLst>
              <a:ext uri="{FF2B5EF4-FFF2-40B4-BE49-F238E27FC236}">
                <a16:creationId xmlns:a16="http://schemas.microsoft.com/office/drawing/2014/main" id="{5D71086C-29B2-4AA6-9CEF-D7A40A6418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936886"/>
              </p:ext>
            </p:extLst>
          </p:nvPr>
        </p:nvGraphicFramePr>
        <p:xfrm>
          <a:off x="585012" y="341166"/>
          <a:ext cx="6411054" cy="5803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B4C1C2B-CF74-4EE1-82C9-865A457C5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9910" y="2139891"/>
            <a:ext cx="4152180" cy="2851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2762345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6" name="Top left">
            <a:extLst>
              <a:ext uri="{FF2B5EF4-FFF2-40B4-BE49-F238E27FC236}">
                <a16:creationId xmlns:a16="http://schemas.microsoft.com/office/drawing/2014/main" id="{32D15CB3-AC64-41F7-86F8-22A111F3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B8FAC53-55F6-4B51-8FAD-977E5E7D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C29D267-CD4D-4FD7-8F45-1C8FB423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EFC9A2B-D1CA-4247-836D-EAB80EB5E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4F9AB28-B3F0-425B-8E51-E16DDB853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91B00CE-2CF5-4DF1-A345-4516E2E83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B332657-F1E9-428F-BA70-8DD848E55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66A6EF8-94C7-4127-9EF9-584AD6885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B1C2001-8549-4C7B-86AB-049B0C99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13BD31-C28F-49A8-9342-27401902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370" y="-90367"/>
            <a:ext cx="7788431" cy="1283741"/>
          </a:xfrm>
        </p:spPr>
        <p:txBody>
          <a:bodyPr>
            <a:normAutofit/>
          </a:bodyPr>
          <a:lstStyle/>
          <a:p>
            <a:pPr algn="ctr"/>
            <a:r>
              <a:rPr lang="en-US" b="1" err="1">
                <a:latin typeface="Arial"/>
                <a:cs typeface="Arial"/>
              </a:rPr>
              <a:t>Pribor</a:t>
            </a:r>
          </a:p>
        </p:txBody>
      </p:sp>
      <p:grpSp>
        <p:nvGrpSpPr>
          <p:cNvPr id="136" name="Bottom Right">
            <a:extLst>
              <a:ext uri="{FF2B5EF4-FFF2-40B4-BE49-F238E27FC236}">
                <a16:creationId xmlns:a16="http://schemas.microsoft.com/office/drawing/2014/main" id="{921D9B61-CDA2-49D1-82AA-5346914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37" name="Graphic 157">
              <a:extLst>
                <a:ext uri="{FF2B5EF4-FFF2-40B4-BE49-F238E27FC236}">
                  <a16:creationId xmlns:a16="http://schemas.microsoft.com/office/drawing/2014/main" id="{A202591B-301C-460E-801A-4C116AC08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57EC7EC-4934-4A65-B3AA-6AE3BD073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01FEC27-F3E2-41E5-8C3B-FF66A13D84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BFE67A7-A995-43D6-8414-EBB2A758A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DB28E40-FF5E-459D-B516-A16554BBB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724247A-6615-4D27-80F0-339276282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95168B2-CEF6-486B-AD0C-D063CDD988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E27C133D-9749-4B34-9018-29F3FF86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0388060-18B7-4BD6-A3C5-F6B8E1467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E77CF470-4185-4E39-8D83-7999B172F5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609641"/>
              </p:ext>
            </p:extLst>
          </p:nvPr>
        </p:nvGraphicFramePr>
        <p:xfrm>
          <a:off x="154608" y="1271938"/>
          <a:ext cx="12189788" cy="532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12428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5D7678-7318-47BE-A95C-9D1B6FBB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Posterama"/>
              </a:rPr>
              <a:t>Metode </a:t>
            </a:r>
            <a:r>
              <a:rPr lang="en-US" dirty="0" err="1">
                <a:solidFill>
                  <a:schemeClr val="tx1"/>
                </a:solidFill>
                <a:latin typeface="Arial"/>
                <a:cs typeface="Posterama"/>
              </a:rPr>
              <a:t>rada</a:t>
            </a:r>
            <a:endParaRPr lang="en-US" dirty="0">
              <a:solidFill>
                <a:schemeClr val="tx1"/>
              </a:solidFill>
              <a:latin typeface="Arial"/>
              <a:cs typeface="Postera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D915D-B977-4C7E-85F4-BE2FC24E0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buAutoNum type="arabicPeriod"/>
            </a:pPr>
            <a:r>
              <a:rPr lang="en-US" sz="1800" dirty="0" err="1"/>
              <a:t>Način</a:t>
            </a:r>
            <a:r>
              <a:rPr lang="en-US" sz="1800" dirty="0"/>
              <a:t>. </a:t>
            </a:r>
            <a:r>
              <a:rPr lang="en-US" sz="1800" dirty="0" err="1"/>
              <a:t>Prvih</a:t>
            </a:r>
            <a:r>
              <a:rPr lang="en-US" sz="1800" dirty="0"/>
              <a:t>  </a:t>
            </a:r>
            <a:r>
              <a:rPr lang="en-US" sz="1800" dirty="0" err="1"/>
              <a:t>mjesec</a:t>
            </a:r>
            <a:r>
              <a:rPr lang="en-US" sz="1800" dirty="0"/>
              <a:t> dana </a:t>
            </a:r>
            <a:r>
              <a:rPr lang="en-US" sz="1800" dirty="0" err="1"/>
              <a:t>otvarati</a:t>
            </a:r>
            <a:r>
              <a:rPr lang="en-US" sz="1800" dirty="0"/>
              <a:t> </a:t>
            </a:r>
            <a:r>
              <a:rPr lang="en-US" sz="1800" dirty="0" err="1"/>
              <a:t>posudu</a:t>
            </a:r>
            <a:r>
              <a:rPr lang="en-US" sz="1800" dirty="0"/>
              <a:t> </a:t>
            </a:r>
            <a:r>
              <a:rPr lang="en-US" sz="1800" dirty="0" err="1"/>
              <a:t>jednom</a:t>
            </a:r>
            <a:r>
              <a:rPr lang="en-US" sz="1800" dirty="0"/>
              <a:t> </a:t>
            </a:r>
            <a:r>
              <a:rPr lang="en-US" sz="1800" dirty="0" err="1"/>
              <a:t>dnevno</a:t>
            </a:r>
            <a:r>
              <a:rPr lang="en-US" sz="1800" dirty="0"/>
              <a:t> </a:t>
            </a:r>
            <a:r>
              <a:rPr lang="en-US" sz="1800" dirty="0" err="1"/>
              <a:t>kako</a:t>
            </a:r>
            <a:r>
              <a:rPr lang="en-US" sz="1800" dirty="0"/>
              <a:t> bi </a:t>
            </a:r>
            <a:r>
              <a:rPr lang="en-US" sz="1800" dirty="0" err="1"/>
              <a:t>plinovi</a:t>
            </a:r>
            <a:r>
              <a:rPr lang="en-US" sz="1800" dirty="0"/>
              <a:t> </a:t>
            </a:r>
            <a:r>
              <a:rPr lang="en-US" sz="1800" dirty="0" err="1"/>
              <a:t>izišli</a:t>
            </a:r>
            <a:r>
              <a:rPr lang="en-US" sz="1800" dirty="0"/>
              <a:t> van, a </a:t>
            </a:r>
            <a:r>
              <a:rPr lang="en-US" sz="1800" dirty="0" err="1"/>
              <a:t>zadnja</a:t>
            </a:r>
            <a:r>
              <a:rPr lang="en-US" sz="1800" dirty="0"/>
              <a:t> 2 </a:t>
            </a:r>
            <a:r>
              <a:rPr lang="en-US" sz="1800" dirty="0" err="1"/>
              <a:t>mjeseca</a:t>
            </a:r>
            <a:r>
              <a:rPr lang="en-US" sz="1800" dirty="0"/>
              <a:t> </a:t>
            </a:r>
            <a:r>
              <a:rPr lang="en-US" sz="1800" dirty="0" err="1"/>
              <a:t>ju</a:t>
            </a:r>
            <a:r>
              <a:rPr lang="en-US" sz="1800" dirty="0"/>
              <a:t> </a:t>
            </a:r>
            <a:r>
              <a:rPr lang="en-US" sz="1800" dirty="0" err="1"/>
              <a:t>uopće</a:t>
            </a:r>
            <a:r>
              <a:rPr lang="en-US" sz="1800" dirty="0"/>
              <a:t> ne </a:t>
            </a:r>
            <a:r>
              <a:rPr lang="en-US" sz="1800" dirty="0" err="1"/>
              <a:t>otvarati</a:t>
            </a:r>
          </a:p>
          <a:p>
            <a:pPr marL="514350" indent="-514350">
              <a:buAutoNum type="arabicPeriod"/>
            </a:pPr>
            <a:r>
              <a:rPr lang="en-US" sz="1800"/>
              <a:t>Način</a:t>
            </a:r>
            <a:r>
              <a:rPr lang="en-US" sz="1800" dirty="0"/>
              <a:t> je da </a:t>
            </a:r>
            <a:r>
              <a:rPr lang="en-US" sz="1800"/>
              <a:t>napravimo</a:t>
            </a:r>
            <a:r>
              <a:rPr lang="en-US" sz="1800" dirty="0"/>
              <a:t> </a:t>
            </a:r>
            <a:r>
              <a:rPr lang="en-US" sz="1800"/>
              <a:t>rupu</a:t>
            </a:r>
            <a:r>
              <a:rPr lang="en-US" sz="1800" dirty="0"/>
              <a:t> u </a:t>
            </a:r>
            <a:r>
              <a:rPr lang="en-US" sz="1800"/>
              <a:t>poklopcu</a:t>
            </a:r>
            <a:r>
              <a:rPr lang="en-US" sz="1800" dirty="0"/>
              <a:t> I </a:t>
            </a:r>
            <a:r>
              <a:rPr lang="en-US" sz="1800"/>
              <a:t>provućemo</a:t>
            </a:r>
            <a:r>
              <a:rPr lang="en-US" sz="1800" dirty="0"/>
              <a:t> </a:t>
            </a:r>
            <a:r>
              <a:rPr lang="en-US" sz="1800"/>
              <a:t>gumenu</a:t>
            </a:r>
            <a:r>
              <a:rPr lang="en-US" sz="1800" dirty="0"/>
              <a:t> </a:t>
            </a:r>
            <a:r>
              <a:rPr lang="en-US" sz="1800"/>
              <a:t>cijev</a:t>
            </a:r>
            <a:r>
              <a:rPr lang="en-US" sz="1800" dirty="0"/>
              <a:t> </a:t>
            </a:r>
            <a:r>
              <a:rPr lang="en-US" sz="1800"/>
              <a:t>kroz</a:t>
            </a:r>
            <a:r>
              <a:rPr lang="en-US" sz="1800" dirty="0"/>
              <a:t> </a:t>
            </a:r>
            <a:r>
              <a:rPr lang="en-US" sz="1800"/>
              <a:t>tu</a:t>
            </a:r>
            <a:r>
              <a:rPr lang="en-US" sz="1800" dirty="0"/>
              <a:t> </a:t>
            </a:r>
            <a:r>
              <a:rPr lang="en-US" sz="1800"/>
              <a:t>rupu</a:t>
            </a:r>
            <a:r>
              <a:rPr lang="en-US" sz="1800" dirty="0"/>
              <a:t> u </a:t>
            </a:r>
            <a:r>
              <a:rPr lang="en-US" sz="1800"/>
              <a:t>drugu</a:t>
            </a:r>
            <a:r>
              <a:rPr lang="en-US" sz="1800" dirty="0"/>
              <a:t> </a:t>
            </a:r>
            <a:r>
              <a:rPr lang="en-US" sz="1800"/>
              <a:t>manju</a:t>
            </a:r>
            <a:r>
              <a:rPr lang="en-US" sz="1800" dirty="0"/>
              <a:t> </a:t>
            </a:r>
            <a:r>
              <a:rPr lang="en-US" sz="1800"/>
              <a:t>bocu</a:t>
            </a:r>
            <a:r>
              <a:rPr lang="en-US" sz="1800" dirty="0"/>
              <a:t> </a:t>
            </a:r>
            <a:r>
              <a:rPr lang="en-US" sz="1800"/>
              <a:t>ispunjenu</a:t>
            </a:r>
            <a:r>
              <a:rPr lang="en-US" sz="1800" dirty="0"/>
              <a:t> </a:t>
            </a:r>
            <a:r>
              <a:rPr lang="en-US" sz="1800"/>
              <a:t>vodom</a:t>
            </a:r>
            <a:r>
              <a:rPr lang="en-US" sz="1800" dirty="0"/>
              <a:t> bez </a:t>
            </a:r>
            <a:r>
              <a:rPr lang="en-US" sz="1800"/>
              <a:t>poklopca</a:t>
            </a:r>
            <a:r>
              <a:rPr lang="en-US" sz="1800" dirty="0"/>
              <a:t>, </a:t>
            </a:r>
            <a:r>
              <a:rPr lang="en-US" sz="1800"/>
              <a:t>bocu</a:t>
            </a:r>
            <a:r>
              <a:rPr lang="en-US" sz="1800" dirty="0"/>
              <a:t> </a:t>
            </a:r>
            <a:r>
              <a:rPr lang="en-US" sz="1800"/>
              <a:t>čuvamo</a:t>
            </a:r>
            <a:r>
              <a:rPr lang="en-US" sz="1800" dirty="0"/>
              <a:t> </a:t>
            </a:r>
            <a:r>
              <a:rPr lang="en-US" sz="1800"/>
              <a:t>na</a:t>
            </a:r>
            <a:r>
              <a:rPr lang="en-US" sz="1800" dirty="0"/>
              <a:t> </a:t>
            </a:r>
            <a:r>
              <a:rPr lang="en-US" sz="1800"/>
              <a:t>suhom</a:t>
            </a:r>
            <a:r>
              <a:rPr lang="en-US" sz="1800" dirty="0"/>
              <a:t>, </a:t>
            </a:r>
            <a:r>
              <a:rPr lang="en-US" sz="1800" dirty="0" err="1"/>
              <a:t>mračnom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 </a:t>
            </a:r>
            <a:r>
              <a:rPr lang="en-US" sz="1800" dirty="0" err="1"/>
              <a:t>hladnom</a:t>
            </a:r>
            <a:r>
              <a:rPr lang="en-US" sz="1800" dirty="0"/>
              <a:t> </a:t>
            </a:r>
            <a:r>
              <a:rPr lang="en-US" sz="1800"/>
              <a:t>mjestu</a:t>
            </a:r>
            <a:endParaRPr lang="en-US" sz="1800" dirty="0"/>
          </a:p>
        </p:txBody>
      </p:sp>
      <p:pic>
        <p:nvPicPr>
          <p:cNvPr id="10" name="Picture 4" descr="Magnifying glass on clear background">
            <a:extLst>
              <a:ext uri="{FF2B5EF4-FFF2-40B4-BE49-F238E27FC236}">
                <a16:creationId xmlns:a16="http://schemas.microsoft.com/office/drawing/2014/main" id="{1B795C92-47C1-488F-8C95-4A329ADC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8" r="4011" b="-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97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50" name="Top left">
            <a:extLst>
              <a:ext uri="{FF2B5EF4-FFF2-40B4-BE49-F238E27FC236}">
                <a16:creationId xmlns:a16="http://schemas.microsoft.com/office/drawing/2014/main" id="{465E612B-616F-44E5-A649-F2B268BA3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C7E917-E00E-4F17-A6FD-C06E2A0E6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DC22FD5-AD33-49ED-BA45-6B1575AE9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CE6B6BE-6BA0-4FA9-9357-11CF01DD7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1E614B3-1BDA-44CE-95AD-B376131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314DAA0-3957-4D55-A6E3-D3E50D538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AF505DE-53C7-4F00-9B3B-FEF811F6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8F8A569-D303-4FE8-8507-C7FA3E90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34BA33D-B77C-4F97-90ED-55051362C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C2F5FA-8BDF-4D9E-857C-083E28D2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66719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/>
                <a:cs typeface="Posterama"/>
              </a:rPr>
              <a:t>Cilj</a:t>
            </a:r>
            <a:r>
              <a:rPr lang="en-US" dirty="0">
                <a:solidFill>
                  <a:schemeClr val="tx1"/>
                </a:solidFill>
                <a:latin typeface="Arial"/>
                <a:cs typeface="Posteram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Posterama"/>
              </a:rPr>
              <a:t>projekta</a:t>
            </a:r>
            <a:endParaRPr lang="en-US" dirty="0" err="1">
              <a:solidFill>
                <a:schemeClr val="tx1"/>
              </a:solidFill>
              <a:latin typeface="Arial"/>
            </a:endParaRPr>
          </a:p>
        </p:txBody>
      </p:sp>
      <p:grpSp>
        <p:nvGrpSpPr>
          <p:cNvPr id="60" name="Bottom Right">
            <a:extLst>
              <a:ext uri="{FF2B5EF4-FFF2-40B4-BE49-F238E27FC236}">
                <a16:creationId xmlns:a16="http://schemas.microsoft.com/office/drawing/2014/main" id="{ADB812D4-854E-4DD6-A613-797C10E75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61" name="Graphic 157">
              <a:extLst>
                <a:ext uri="{FF2B5EF4-FFF2-40B4-BE49-F238E27FC236}">
                  <a16:creationId xmlns:a16="http://schemas.microsoft.com/office/drawing/2014/main" id="{D97CFE60-FA19-428A-A02C-B541878C9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562F5F8-0562-4FE0-B3AD-5E49C1B6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32D6A65-08E4-4AF8-AEE6-F180D12FBA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B7FDAC0-E6E6-4AB4-8235-A23232BCC9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F11930-DCC4-4A0E-9F9D-68BE14348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D85B5BC-031D-4CF5-9B96-5A3063EA8B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B23B211-EDE9-44BA-A81A-C5DC3F886D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C80F66-435F-46CD-BC2E-3EA62444F4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5A2D0DC-5F34-44DC-9930-8C7B42BFE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1E75D7EF-8730-427C-974D-D58A97573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456167"/>
              </p:ext>
            </p:extLst>
          </p:nvPr>
        </p:nvGraphicFramePr>
        <p:xfrm>
          <a:off x="838200" y="2416477"/>
          <a:ext cx="10515600" cy="3760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1EA91968-D991-424F-B7BF-34094FDD6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381" y="186799"/>
            <a:ext cx="4238445" cy="258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50EFA-452C-432A-8F1B-FB8E5DC6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Posterama"/>
              </a:rPr>
              <a:t>Moj </a:t>
            </a:r>
            <a:r>
              <a:rPr lang="en-US" dirty="0" err="1">
                <a:cs typeface="Posterama"/>
              </a:rPr>
              <a:t>projekt</a:t>
            </a:r>
            <a:endParaRPr lang="en-US" dirty="0" err="1"/>
          </a:p>
        </p:txBody>
      </p:sp>
      <p:pic>
        <p:nvPicPr>
          <p:cNvPr id="4" name="Picture 4" descr="A picture containing text, table, paper, envelope&#10;&#10;Description automatically generated">
            <a:extLst>
              <a:ext uri="{FF2B5EF4-FFF2-40B4-BE49-F238E27FC236}">
                <a16:creationId xmlns:a16="http://schemas.microsoft.com/office/drawing/2014/main" id="{167B7375-BCDF-472F-9960-A13E99781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0821" y="2254722"/>
            <a:ext cx="4352925" cy="3264693"/>
          </a:xfrm>
        </p:spPr>
      </p:pic>
      <p:pic>
        <p:nvPicPr>
          <p:cNvPr id="5" name="Picture 5" descr="A picture containing indoor, paper, piece, eaten&#10;&#10;Description automatically generated">
            <a:extLst>
              <a:ext uri="{FF2B5EF4-FFF2-40B4-BE49-F238E27FC236}">
                <a16:creationId xmlns:a16="http://schemas.microsoft.com/office/drawing/2014/main" id="{C3774226-7A99-41B4-8182-7FFE51A7B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95313" y="2402456"/>
            <a:ext cx="4362090" cy="298761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3CD1AC0-57E8-49C1-8F2F-5B5C2C7F5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702" y="315583"/>
            <a:ext cx="2743200" cy="2057400"/>
          </a:xfrm>
          <a:prstGeom prst="rect">
            <a:avLst/>
          </a:prstGeom>
        </p:spPr>
      </p:pic>
      <p:pic>
        <p:nvPicPr>
          <p:cNvPr id="7" name="Picture 7" descr="A picture containing bottle, indoor, table, beer&#10;&#10;Description automatically generated">
            <a:extLst>
              <a:ext uri="{FF2B5EF4-FFF2-40B4-BE49-F238E27FC236}">
                <a16:creationId xmlns:a16="http://schemas.microsoft.com/office/drawing/2014/main" id="{5D26DE74-3730-4224-AD1E-0AB093B65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93502" y="3221966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DA8D31-A802-44F4-BC1A-3F2EC5674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r="15642"/>
          <a:stretch/>
        </p:blipFill>
        <p:spPr>
          <a:xfrm rot="5400000">
            <a:off x="-380312" y="380312"/>
            <a:ext cx="6856624" cy="6096000"/>
          </a:xfrm>
          <a:prstGeom prst="rect">
            <a:avLst/>
          </a:prstGeom>
        </p:spPr>
      </p:pic>
      <p:pic>
        <p:nvPicPr>
          <p:cNvPr id="5" name="Picture 5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0139450E-589F-408D-9E98-4239A31BF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7111" r="16208" b="-2"/>
          <a:stretch/>
        </p:blipFill>
        <p:spPr>
          <a:xfrm>
            <a:off x="6096000" y="10"/>
            <a:ext cx="6096000" cy="6856614"/>
          </a:xfrm>
          <a:prstGeom prst="rect">
            <a:avLst/>
          </a:prstGeom>
        </p:spPr>
      </p:pic>
      <p:grpSp>
        <p:nvGrpSpPr>
          <p:cNvPr id="42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3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5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1610333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653</Words>
  <Application>Microsoft Office PowerPoint</Application>
  <PresentationFormat>Široki zaslon</PresentationFormat>
  <Paragraphs>80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1" baseType="lpstr">
      <vt:lpstr>Arial</vt:lpstr>
      <vt:lpstr>Avenir Next LT Pro</vt:lpstr>
      <vt:lpstr>AvenirNext LT Pro Medium</vt:lpstr>
      <vt:lpstr>Posterama</vt:lpstr>
      <vt:lpstr>Segoe UI Semilight</vt:lpstr>
      <vt:lpstr>Wingdings</vt:lpstr>
      <vt:lpstr>ExploreVTI</vt:lpstr>
      <vt:lpstr>MINI PROJEKT- otpad ili smeće, pitanje je sad!</vt:lpstr>
      <vt:lpstr>Sadržaj</vt:lpstr>
      <vt:lpstr>Istraživačko pitanje</vt:lpstr>
      <vt:lpstr>Plan rada</vt:lpstr>
      <vt:lpstr>Pribor</vt:lpstr>
      <vt:lpstr>Metode rada</vt:lpstr>
      <vt:lpstr>Cilj projekta</vt:lpstr>
      <vt:lpstr>Moj projekt</vt:lpstr>
      <vt:lpstr>PowerPoint prezentacija</vt:lpstr>
      <vt:lpstr>Odgovori na pitanja</vt:lpstr>
      <vt:lpstr>PowerPoint prezentacija</vt:lpstr>
      <vt:lpstr>PowerPoint prezentacija</vt:lpstr>
      <vt:lpstr>PowerPoint prezentacija</vt:lpstr>
      <vt:lpstr>IZVORI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Profesor</dc:creator>
  <cp:lastModifiedBy>Antonija Milić</cp:lastModifiedBy>
  <cp:revision>531</cp:revision>
  <dcterms:created xsi:type="dcterms:W3CDTF">2021-10-28T08:37:31Z</dcterms:created>
  <dcterms:modified xsi:type="dcterms:W3CDTF">2021-10-29T10:45:34Z</dcterms:modified>
</cp:coreProperties>
</file>