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0080625" cy="5670550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6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376000"/>
            <a:ext cx="9071280" cy="946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3564000"/>
            <a:ext cx="88696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690080"/>
            <a:ext cx="88696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376000"/>
            <a:ext cx="9071280" cy="946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3564000"/>
            <a:ext cx="43282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9000" y="3564000"/>
            <a:ext cx="43282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690080"/>
            <a:ext cx="43282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9000" y="4690080"/>
            <a:ext cx="43282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376000"/>
            <a:ext cx="9071280" cy="946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3564000"/>
            <a:ext cx="2855880" cy="1028160"/>
          </a:xfrm>
          <a:prstGeom prst="rect">
            <a:avLst/>
          </a:prstGeom>
        </p:spPr>
        <p:txBody>
          <a:bodyPr lIns="0" tIns="0" rIns="0" bIns="0">
            <a:normAutofit fontScale="65000"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03160" y="3564000"/>
            <a:ext cx="2855880" cy="1028160"/>
          </a:xfrm>
          <a:prstGeom prst="rect">
            <a:avLst/>
          </a:prstGeom>
        </p:spPr>
        <p:txBody>
          <a:bodyPr lIns="0" tIns="0" rIns="0" bIns="0">
            <a:normAutofit fontScale="65000"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501960" y="3564000"/>
            <a:ext cx="2855880" cy="1028160"/>
          </a:xfrm>
          <a:prstGeom prst="rect">
            <a:avLst/>
          </a:prstGeom>
        </p:spPr>
        <p:txBody>
          <a:bodyPr lIns="0" tIns="0" rIns="0" bIns="0">
            <a:normAutofit fontScale="65000"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690080"/>
            <a:ext cx="2855880" cy="1028160"/>
          </a:xfrm>
          <a:prstGeom prst="rect">
            <a:avLst/>
          </a:prstGeom>
        </p:spPr>
        <p:txBody>
          <a:bodyPr lIns="0" tIns="0" rIns="0" bIns="0">
            <a:normAutofit fontScale="65000"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03160" y="4690080"/>
            <a:ext cx="2855880" cy="1028160"/>
          </a:xfrm>
          <a:prstGeom prst="rect">
            <a:avLst/>
          </a:prstGeom>
        </p:spPr>
        <p:txBody>
          <a:bodyPr lIns="0" tIns="0" rIns="0" bIns="0">
            <a:normAutofit fontScale="65000"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501960" y="4690080"/>
            <a:ext cx="2855880" cy="1028160"/>
          </a:xfrm>
          <a:prstGeom prst="rect">
            <a:avLst/>
          </a:prstGeom>
        </p:spPr>
        <p:txBody>
          <a:bodyPr lIns="0" tIns="0" rIns="0" bIns="0">
            <a:normAutofit fontScale="65000"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376000"/>
            <a:ext cx="9071280" cy="946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3564000"/>
            <a:ext cx="8869680" cy="2155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376000"/>
            <a:ext cx="9071280" cy="946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3564000"/>
            <a:ext cx="8869680" cy="215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376000"/>
            <a:ext cx="9071280" cy="946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3564000"/>
            <a:ext cx="4328280" cy="215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049000" y="3564000"/>
            <a:ext cx="4328280" cy="215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376000"/>
            <a:ext cx="9071280" cy="946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2376000"/>
            <a:ext cx="9071280" cy="4386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376000"/>
            <a:ext cx="9071280" cy="946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3564000"/>
            <a:ext cx="43282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49000" y="3564000"/>
            <a:ext cx="4328280" cy="215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4690080"/>
            <a:ext cx="43282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2376000"/>
            <a:ext cx="9071280" cy="946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3564000"/>
            <a:ext cx="8869680" cy="2155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376000"/>
            <a:ext cx="9071280" cy="946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3564000"/>
            <a:ext cx="4328280" cy="215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49000" y="3564000"/>
            <a:ext cx="43282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9000" y="4690080"/>
            <a:ext cx="43282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376000"/>
            <a:ext cx="9071280" cy="946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3564000"/>
            <a:ext cx="43282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9000" y="3564000"/>
            <a:ext cx="43282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690080"/>
            <a:ext cx="88696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376000"/>
            <a:ext cx="9071280" cy="946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3564000"/>
            <a:ext cx="88696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690080"/>
            <a:ext cx="88696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376000"/>
            <a:ext cx="9071280" cy="946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3564000"/>
            <a:ext cx="43282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9000" y="3564000"/>
            <a:ext cx="43282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4690080"/>
            <a:ext cx="43282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49000" y="4690080"/>
            <a:ext cx="43282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2376000"/>
            <a:ext cx="9071280" cy="946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3564000"/>
            <a:ext cx="2855880" cy="1028160"/>
          </a:xfrm>
          <a:prstGeom prst="rect">
            <a:avLst/>
          </a:prstGeom>
        </p:spPr>
        <p:txBody>
          <a:bodyPr lIns="0" tIns="0" rIns="0" bIns="0">
            <a:normAutofit fontScale="65000"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03160" y="3564000"/>
            <a:ext cx="2855880" cy="1028160"/>
          </a:xfrm>
          <a:prstGeom prst="rect">
            <a:avLst/>
          </a:prstGeom>
        </p:spPr>
        <p:txBody>
          <a:bodyPr lIns="0" tIns="0" rIns="0" bIns="0">
            <a:normAutofit fontScale="65000"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501960" y="3564000"/>
            <a:ext cx="2855880" cy="1028160"/>
          </a:xfrm>
          <a:prstGeom prst="rect">
            <a:avLst/>
          </a:prstGeom>
        </p:spPr>
        <p:txBody>
          <a:bodyPr lIns="0" tIns="0" rIns="0" bIns="0">
            <a:normAutofit fontScale="65000"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4690080"/>
            <a:ext cx="2855880" cy="1028160"/>
          </a:xfrm>
          <a:prstGeom prst="rect">
            <a:avLst/>
          </a:prstGeom>
        </p:spPr>
        <p:txBody>
          <a:bodyPr lIns="0" tIns="0" rIns="0" bIns="0">
            <a:normAutofit fontScale="65000"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03160" y="4690080"/>
            <a:ext cx="2855880" cy="1028160"/>
          </a:xfrm>
          <a:prstGeom prst="rect">
            <a:avLst/>
          </a:prstGeom>
        </p:spPr>
        <p:txBody>
          <a:bodyPr lIns="0" tIns="0" rIns="0" bIns="0">
            <a:normAutofit fontScale="65000"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501960" y="4690080"/>
            <a:ext cx="2855880" cy="1028160"/>
          </a:xfrm>
          <a:prstGeom prst="rect">
            <a:avLst/>
          </a:prstGeom>
        </p:spPr>
        <p:txBody>
          <a:bodyPr lIns="0" tIns="0" rIns="0" bIns="0">
            <a:normAutofit fontScale="65000"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376000"/>
            <a:ext cx="9071280" cy="946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3564000"/>
            <a:ext cx="8869680" cy="215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376000"/>
            <a:ext cx="9071280" cy="946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3564000"/>
            <a:ext cx="4328280" cy="215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049000" y="3564000"/>
            <a:ext cx="4328280" cy="215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376000"/>
            <a:ext cx="9071280" cy="946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376000"/>
            <a:ext cx="9071280" cy="4386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376000"/>
            <a:ext cx="9071280" cy="946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3564000"/>
            <a:ext cx="43282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9000" y="3564000"/>
            <a:ext cx="4328280" cy="215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690080"/>
            <a:ext cx="43282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376000"/>
            <a:ext cx="9071280" cy="946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3564000"/>
            <a:ext cx="4328280" cy="215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049000" y="3564000"/>
            <a:ext cx="43282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49000" y="4690080"/>
            <a:ext cx="43282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376000"/>
            <a:ext cx="9071280" cy="946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3564000"/>
            <a:ext cx="43282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049000" y="3564000"/>
            <a:ext cx="43282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690080"/>
            <a:ext cx="8869680" cy="102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>
          <a:blip r:embed="rId14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376000"/>
            <a:ext cx="9071280" cy="94608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hr-HR" sz="18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lika 38"/>
          <p:cNvPicPr/>
          <p:nvPr/>
        </p:nvPicPr>
        <p:blipFill>
          <a:blip r:embed="rId14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376000"/>
            <a:ext cx="9071280" cy="94608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hr-HR" sz="18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3564000"/>
            <a:ext cx="8869680" cy="215568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forms.office.com/e/qQBLSQm3dm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04000" y="-1361880"/>
            <a:ext cx="4616280" cy="670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br/>
            <a:br/>
            <a:br/>
            <a:r>
              <a:rPr lang="hr-HR" sz="3600" b="0" strike="noStrike" spc="-1">
                <a:solidFill>
                  <a:srgbClr val="000000"/>
                </a:solidFill>
                <a:latin typeface="Times New Roman"/>
              </a:rPr>
              <a:t>Zusammenarbeit mit dem Gymnasium M.R. Štefanika, </a:t>
            </a:r>
            <a:br/>
            <a:r>
              <a:rPr lang="hr-HR" sz="3600" b="0" strike="noStrike" spc="-1">
                <a:solidFill>
                  <a:srgbClr val="000000"/>
                </a:solidFill>
                <a:latin typeface="Times New Roman"/>
              </a:rPr>
              <a:t>Nove Mesto nad Vahom, die Slowakei</a:t>
            </a:r>
            <a:br/>
            <a:br/>
            <a:r>
              <a:rPr lang="hr-HR" sz="1800" b="0" strike="noStrike" spc="-1">
                <a:solidFill>
                  <a:srgbClr val="000000"/>
                </a:solidFill>
                <a:latin typeface="Times New Roman"/>
              </a:rPr>
              <a:t>Nikolina Grgurević Prelec, </a:t>
            </a:r>
            <a:br/>
            <a:r>
              <a:rPr lang="hr-HR" sz="1800" b="0" strike="noStrike" spc="-1">
                <a:solidFill>
                  <a:srgbClr val="000000"/>
                </a:solidFill>
                <a:latin typeface="Times New Roman"/>
              </a:rPr>
              <a:t>Gymnasium Vukovar</a:t>
            </a:r>
            <a:br/>
            <a:endParaRPr lang="hr-HR" sz="1800" b="0" strike="noStrike" spc="-1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504000" y="1326600"/>
            <a:ext cx="9071280" cy="370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0" name="Slika 79"/>
          <p:cNvPicPr/>
          <p:nvPr/>
        </p:nvPicPr>
        <p:blipFill>
          <a:blip r:embed="rId2"/>
          <a:stretch/>
        </p:blipFill>
        <p:spPr>
          <a:xfrm>
            <a:off x="5212080" y="1463040"/>
            <a:ext cx="4220640" cy="274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57200" y="457200"/>
            <a:ext cx="9071280" cy="479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110" b="0" strike="noStrike" spc="-1">
                <a:solidFill>
                  <a:srgbClr val="000000"/>
                </a:solidFill>
                <a:latin typeface="Times New Roman"/>
              </a:rPr>
              <a:t>Erasmus + Aktivitäten</a:t>
            </a:r>
            <a:br/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- Landkarten mit Fotos</a:t>
            </a:r>
            <a:br/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- Feedback </a:t>
            </a:r>
            <a:br/>
            <a:br/>
            <a:br/>
            <a:br/>
            <a:endParaRPr lang="hr-HR" sz="2200" b="0" strike="noStrike" spc="-1">
              <a:latin typeface="Arial"/>
            </a:endParaRPr>
          </a:p>
        </p:txBody>
      </p:sp>
      <p:pic>
        <p:nvPicPr>
          <p:cNvPr id="103" name="Slika 102"/>
          <p:cNvPicPr/>
          <p:nvPr/>
        </p:nvPicPr>
        <p:blipFill>
          <a:blip r:embed="rId2"/>
          <a:stretch/>
        </p:blipFill>
        <p:spPr>
          <a:xfrm>
            <a:off x="4572000" y="1188720"/>
            <a:ext cx="5303160" cy="2651400"/>
          </a:xfrm>
          <a:prstGeom prst="rect">
            <a:avLst/>
          </a:prstGeom>
          <a:ln>
            <a:noFill/>
          </a:ln>
        </p:spPr>
      </p:pic>
      <p:pic>
        <p:nvPicPr>
          <p:cNvPr id="104" name="Slika 103"/>
          <p:cNvPicPr/>
          <p:nvPr/>
        </p:nvPicPr>
        <p:blipFill>
          <a:blip r:embed="rId3"/>
          <a:stretch/>
        </p:blipFill>
        <p:spPr>
          <a:xfrm>
            <a:off x="1728000" y="3151080"/>
            <a:ext cx="4306680" cy="242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457200" y="457200"/>
            <a:ext cx="9071280" cy="479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110" b="0" strike="noStrike" spc="-1">
                <a:solidFill>
                  <a:srgbClr val="000000"/>
                </a:solidFill>
                <a:latin typeface="Times New Roman"/>
              </a:rPr>
              <a:t>Erasmus + </a:t>
            </a:r>
            <a:br/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- Abschied von der </a:t>
            </a:r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  ersten Gruppe</a:t>
            </a:r>
            <a:br/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- zweite Gruppe </a:t>
            </a:r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  Anfang Juni </a:t>
            </a:r>
            <a:br/>
            <a:br/>
            <a:br/>
            <a:br/>
            <a:endParaRPr lang="hr-HR" sz="2200" b="0" strike="noStrike" spc="-1">
              <a:latin typeface="Arial"/>
            </a:endParaRPr>
          </a:p>
        </p:txBody>
      </p:sp>
      <p:pic>
        <p:nvPicPr>
          <p:cNvPr id="106" name="Slika 105"/>
          <p:cNvPicPr/>
          <p:nvPr/>
        </p:nvPicPr>
        <p:blipFill>
          <a:blip r:embed="rId2"/>
          <a:stretch/>
        </p:blipFill>
        <p:spPr>
          <a:xfrm>
            <a:off x="3200400" y="1623240"/>
            <a:ext cx="6867000" cy="386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457200"/>
            <a:ext cx="9071280" cy="479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110" b="0" strike="noStrike" spc="-1">
                <a:solidFill>
                  <a:srgbClr val="000000"/>
                </a:solidFill>
                <a:latin typeface="Times New Roman"/>
              </a:rPr>
              <a:t>Erasmus + “Smile”</a:t>
            </a:r>
            <a:endParaRPr lang="hr-HR" sz="31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31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31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311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3110" b="0" strike="noStrike" spc="-1">
                <a:solidFill>
                  <a:srgbClr val="000000"/>
                </a:solidFill>
                <a:latin typeface="Times New Roman"/>
              </a:rPr>
              <a:t>+ Video</a:t>
            </a:r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br/>
            <a:br/>
            <a:br/>
            <a:br/>
            <a:endParaRPr lang="hr-HR" sz="2200" b="0" strike="noStrike" spc="-1">
              <a:latin typeface="Arial"/>
            </a:endParaRPr>
          </a:p>
        </p:txBody>
      </p:sp>
      <p:pic>
        <p:nvPicPr>
          <p:cNvPr id="108" name="Slika 107"/>
          <p:cNvPicPr/>
          <p:nvPr/>
        </p:nvPicPr>
        <p:blipFill>
          <a:blip r:embed="rId2"/>
          <a:stretch/>
        </p:blipFill>
        <p:spPr>
          <a:xfrm>
            <a:off x="3931920" y="891720"/>
            <a:ext cx="4754520" cy="4685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57200" y="457200"/>
            <a:ext cx="9071280" cy="479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 fontScale="73000"/>
          </a:bodyPr>
          <a:lstStyle/>
          <a:p>
            <a:pPr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4000" b="0" strike="noStrike" spc="-1">
                <a:solidFill>
                  <a:srgbClr val="000000"/>
                </a:solidFill>
                <a:latin typeface="Times New Roman"/>
              </a:rPr>
              <a:t>Danke für Ihre Aufmerksamkeit!</a:t>
            </a:r>
            <a:endParaRPr lang="hr-H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40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br/>
            <a:br/>
            <a:br/>
            <a:br/>
            <a:endParaRPr lang="hr-HR" sz="40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57200" y="457200"/>
            <a:ext cx="9071280" cy="479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200" b="0" strike="noStrike" spc="-1">
                <a:solidFill>
                  <a:srgbClr val="000000"/>
                </a:solidFill>
                <a:latin typeface="Times New Roman"/>
              </a:rPr>
              <a:t>Link zur Evaluation:</a:t>
            </a:r>
            <a:endParaRPr lang="hr-H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3200" b="0" strike="noStrike" spc="-1">
                <a:solidFill>
                  <a:srgbClr val="000000"/>
                </a:solidFill>
                <a:latin typeface="Times New Roman"/>
                <a:hlinkClick r:id="rId2"/>
              </a:rPr>
              <a:t>https://forms.office.com/e/qQBLSQm3dm</a:t>
            </a:r>
            <a:endParaRPr lang="hr-H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3200" b="0" strike="noStrike" spc="-1">
                <a:solidFill>
                  <a:srgbClr val="000000"/>
                </a:solidFill>
                <a:latin typeface="Times New Roman"/>
              </a:rPr>
              <a:t>Oder QR Code</a:t>
            </a:r>
            <a:endParaRPr lang="hr-H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40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br/>
            <a:br/>
            <a:br/>
            <a:br/>
            <a:endParaRPr lang="hr-HR" sz="4000" b="0" strike="noStrike" spc="-1">
              <a:latin typeface="Arial"/>
            </a:endParaRPr>
          </a:p>
        </p:txBody>
      </p:sp>
      <p:pic>
        <p:nvPicPr>
          <p:cNvPr id="111" name="Slika 110"/>
          <p:cNvPicPr/>
          <p:nvPr/>
        </p:nvPicPr>
        <p:blipFill>
          <a:blip r:embed="rId3"/>
          <a:srcRect t="27444"/>
          <a:stretch/>
        </p:blipFill>
        <p:spPr>
          <a:xfrm>
            <a:off x="3255480" y="1944000"/>
            <a:ext cx="4664520" cy="36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4000" y="361800"/>
            <a:ext cx="9071280" cy="225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110" b="0" strike="noStrike" spc="-1">
                <a:solidFill>
                  <a:srgbClr val="000000"/>
                </a:solidFill>
                <a:latin typeface="Times New Roman"/>
              </a:rPr>
              <a:t>Das Kennenlernen</a:t>
            </a:r>
            <a:br/>
            <a:br/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Schüler berichteten </a:t>
            </a:r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über die Schulen </a:t>
            </a:r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und ihre Städte</a:t>
            </a:r>
            <a:endParaRPr lang="hr-HR" sz="2200" b="0" strike="noStrike" spc="-1">
              <a:latin typeface="Arial"/>
            </a:endParaRPr>
          </a:p>
        </p:txBody>
      </p:sp>
      <p:pic>
        <p:nvPicPr>
          <p:cNvPr id="82" name="Slika 81"/>
          <p:cNvPicPr/>
          <p:nvPr/>
        </p:nvPicPr>
        <p:blipFill>
          <a:blip r:embed="rId2"/>
          <a:stretch/>
        </p:blipFill>
        <p:spPr>
          <a:xfrm>
            <a:off x="2759400" y="1375200"/>
            <a:ext cx="6658560" cy="3745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04000" y="84960"/>
            <a:ext cx="9071280" cy="281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110" b="0" strike="noStrike" spc="-1">
                <a:solidFill>
                  <a:srgbClr val="000000"/>
                </a:solidFill>
                <a:latin typeface="Times New Roman"/>
              </a:rPr>
              <a:t>Das Kennenlernen</a:t>
            </a:r>
            <a:br/>
            <a:br/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Schüler bereiteten</a:t>
            </a:r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Präsentationen und </a:t>
            </a:r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kurze Videos vor</a:t>
            </a:r>
            <a:endParaRPr lang="hr-HR" sz="2200" b="0" strike="noStrike" spc="-1">
              <a:latin typeface="Arial"/>
            </a:endParaRPr>
          </a:p>
        </p:txBody>
      </p:sp>
      <p:pic>
        <p:nvPicPr>
          <p:cNvPr id="84" name="Slika 83"/>
          <p:cNvPicPr/>
          <p:nvPr/>
        </p:nvPicPr>
        <p:blipFill>
          <a:blip r:embed="rId2"/>
          <a:stretch/>
        </p:blipFill>
        <p:spPr>
          <a:xfrm>
            <a:off x="2651400" y="1097280"/>
            <a:ext cx="731520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04000" y="15480"/>
            <a:ext cx="9071280" cy="406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110" b="0" strike="noStrike" spc="-1">
                <a:solidFill>
                  <a:srgbClr val="000000"/>
                </a:solidFill>
                <a:latin typeface="Times New Roman"/>
              </a:rPr>
              <a:t>Brieffreunde</a:t>
            </a:r>
            <a:br/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- Chatpaare</a:t>
            </a:r>
            <a:br/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- Themen</a:t>
            </a:r>
            <a:br/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- Neue Freunde vorstellen</a:t>
            </a:r>
            <a:br/>
            <a:br/>
            <a:endParaRPr lang="hr-HR" sz="2200" b="0" strike="noStrike" spc="-1">
              <a:latin typeface="Arial"/>
            </a:endParaRPr>
          </a:p>
        </p:txBody>
      </p:sp>
      <p:pic>
        <p:nvPicPr>
          <p:cNvPr id="86" name="Slika 85"/>
          <p:cNvPicPr/>
          <p:nvPr/>
        </p:nvPicPr>
        <p:blipFill>
          <a:blip r:embed="rId2"/>
          <a:stretch/>
        </p:blipFill>
        <p:spPr>
          <a:xfrm>
            <a:off x="3554640" y="1246680"/>
            <a:ext cx="6339960" cy="405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346680" y="34560"/>
            <a:ext cx="9071280" cy="468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110" b="0" strike="noStrike" spc="-1">
                <a:solidFill>
                  <a:srgbClr val="000000"/>
                </a:solidFill>
                <a:latin typeface="Times New Roman"/>
              </a:rPr>
              <a:t>Onlinestunden</a:t>
            </a:r>
            <a:br/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- unser Land</a:t>
            </a:r>
            <a:br/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- bekannte Personen</a:t>
            </a:r>
            <a:br/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- Sehenswürdigkeiten</a:t>
            </a:r>
            <a:br/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- UNESCO-Welterbe</a:t>
            </a:r>
            <a:br/>
            <a:br/>
            <a:endParaRPr lang="hr-HR" sz="2200" b="0" strike="noStrike" spc="-1">
              <a:latin typeface="Arial"/>
            </a:endParaRPr>
          </a:p>
        </p:txBody>
      </p:sp>
      <p:pic>
        <p:nvPicPr>
          <p:cNvPr id="88" name="Slika 87"/>
          <p:cNvPicPr/>
          <p:nvPr/>
        </p:nvPicPr>
        <p:blipFill>
          <a:blip r:embed="rId2"/>
          <a:stretch/>
        </p:blipFill>
        <p:spPr>
          <a:xfrm>
            <a:off x="4866840" y="301320"/>
            <a:ext cx="3819600" cy="509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04000" y="327960"/>
            <a:ext cx="9071280" cy="343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110" b="0" strike="noStrike" spc="-1">
                <a:solidFill>
                  <a:srgbClr val="000000"/>
                </a:solidFill>
                <a:latin typeface="Times New Roman"/>
              </a:rPr>
              <a:t>Erasmus + “Smile”</a:t>
            </a:r>
            <a:br/>
            <a:br/>
            <a:br/>
            <a:br/>
            <a:br/>
            <a:br/>
            <a:endParaRPr lang="hr-HR" sz="3110" b="0" strike="noStrike" spc="-1">
              <a:latin typeface="Arial"/>
            </a:endParaRPr>
          </a:p>
        </p:txBody>
      </p:sp>
      <p:pic>
        <p:nvPicPr>
          <p:cNvPr id="90" name="Slika 89"/>
          <p:cNvPicPr/>
          <p:nvPr/>
        </p:nvPicPr>
        <p:blipFill>
          <a:blip r:embed="rId2"/>
          <a:stretch/>
        </p:blipFill>
        <p:spPr>
          <a:xfrm>
            <a:off x="267840" y="1442520"/>
            <a:ext cx="4754520" cy="2679120"/>
          </a:xfrm>
          <a:prstGeom prst="rect">
            <a:avLst/>
          </a:prstGeom>
          <a:ln>
            <a:noFill/>
          </a:ln>
        </p:spPr>
      </p:pic>
      <p:pic>
        <p:nvPicPr>
          <p:cNvPr id="91" name="Slika 90"/>
          <p:cNvPicPr/>
          <p:nvPr/>
        </p:nvPicPr>
        <p:blipFill>
          <a:blip r:embed="rId3"/>
          <a:stretch/>
        </p:blipFill>
        <p:spPr>
          <a:xfrm>
            <a:off x="4511520" y="2377440"/>
            <a:ext cx="5455080" cy="3070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504000" y="548640"/>
            <a:ext cx="9071280" cy="479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110" b="0" strike="noStrike" spc="-1">
                <a:solidFill>
                  <a:srgbClr val="000000"/>
                </a:solidFill>
                <a:latin typeface="Times New Roman"/>
              </a:rPr>
              <a:t>Erasmus + Aktivitäten</a:t>
            </a:r>
            <a:br/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- Stadtfürhung</a:t>
            </a:r>
            <a:br/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- Präsentationen über:</a:t>
            </a:r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Geografie</a:t>
            </a:r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Geschichte</a:t>
            </a:r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Tourismus</a:t>
            </a:r>
            <a:br/>
            <a:br/>
            <a:br/>
            <a:br/>
            <a:endParaRPr lang="hr-HR" sz="2200" b="0" strike="noStrike" spc="-1">
              <a:latin typeface="Arial"/>
            </a:endParaRPr>
          </a:p>
        </p:txBody>
      </p:sp>
      <p:pic>
        <p:nvPicPr>
          <p:cNvPr id="93" name="Slika 92"/>
          <p:cNvPicPr/>
          <p:nvPr/>
        </p:nvPicPr>
        <p:blipFill>
          <a:blip r:embed="rId2"/>
          <a:stretch/>
        </p:blipFill>
        <p:spPr>
          <a:xfrm>
            <a:off x="3017520" y="1744920"/>
            <a:ext cx="4297320" cy="3223080"/>
          </a:xfrm>
          <a:prstGeom prst="rect">
            <a:avLst/>
          </a:prstGeom>
          <a:ln>
            <a:noFill/>
          </a:ln>
        </p:spPr>
      </p:pic>
      <p:pic>
        <p:nvPicPr>
          <p:cNvPr id="94" name="Slika 93"/>
          <p:cNvPicPr/>
          <p:nvPr/>
        </p:nvPicPr>
        <p:blipFill>
          <a:blip r:embed="rId3"/>
          <a:stretch/>
        </p:blipFill>
        <p:spPr>
          <a:xfrm>
            <a:off x="6949440" y="1348920"/>
            <a:ext cx="3034080" cy="404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504000" y="291240"/>
            <a:ext cx="9071280" cy="531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110" b="0" strike="noStrike" spc="-1">
                <a:solidFill>
                  <a:srgbClr val="000000"/>
                </a:solidFill>
                <a:latin typeface="Times New Roman"/>
              </a:rPr>
              <a:t>Erasmus + Aktivitäten</a:t>
            </a:r>
            <a:br/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- Sitten</a:t>
            </a:r>
            <a:br/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- Bräuche</a:t>
            </a:r>
            <a:br/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- Traditionen</a:t>
            </a:r>
            <a:endParaRPr lang="hr-HR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+ Video</a:t>
            </a:r>
            <a:br/>
            <a:br/>
            <a:br/>
            <a:br/>
            <a:endParaRPr lang="hr-HR" sz="2200" b="0" strike="noStrike" spc="-1">
              <a:latin typeface="Arial"/>
            </a:endParaRPr>
          </a:p>
        </p:txBody>
      </p:sp>
      <p:pic>
        <p:nvPicPr>
          <p:cNvPr id="96" name="Slika 95"/>
          <p:cNvPicPr/>
          <p:nvPr/>
        </p:nvPicPr>
        <p:blipFill>
          <a:blip r:embed="rId2"/>
          <a:stretch/>
        </p:blipFill>
        <p:spPr>
          <a:xfrm>
            <a:off x="2433960" y="1800000"/>
            <a:ext cx="2894040" cy="3745440"/>
          </a:xfrm>
          <a:prstGeom prst="rect">
            <a:avLst/>
          </a:prstGeom>
          <a:ln>
            <a:noFill/>
          </a:ln>
        </p:spPr>
      </p:pic>
      <p:pic>
        <p:nvPicPr>
          <p:cNvPr id="97" name="Slika 96"/>
          <p:cNvPicPr/>
          <p:nvPr/>
        </p:nvPicPr>
        <p:blipFill>
          <a:blip r:embed="rId3"/>
          <a:stretch/>
        </p:blipFill>
        <p:spPr>
          <a:xfrm>
            <a:off x="5212080" y="2103120"/>
            <a:ext cx="5087520" cy="349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457200" y="457200"/>
            <a:ext cx="9071280" cy="479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3110" b="0" strike="noStrike" spc="-1">
                <a:solidFill>
                  <a:srgbClr val="000000"/>
                </a:solidFill>
                <a:latin typeface="Times New Roman"/>
              </a:rPr>
              <a:t>Erasmus + Aktivitäten</a:t>
            </a:r>
            <a:br/>
            <a:br/>
            <a:r>
              <a:rPr lang="hr-HR" sz="2200" b="0" strike="noStrike" spc="-1">
                <a:solidFill>
                  <a:srgbClr val="000000"/>
                </a:solidFill>
                <a:latin typeface="Times New Roman"/>
              </a:rPr>
              <a:t>- Traditionelle Speisen</a:t>
            </a:r>
            <a:br/>
            <a:br/>
            <a:br/>
            <a:br/>
            <a:endParaRPr lang="hr-HR" sz="2200" b="0" strike="noStrike" spc="-1">
              <a:latin typeface="Arial"/>
            </a:endParaRPr>
          </a:p>
        </p:txBody>
      </p:sp>
      <p:pic>
        <p:nvPicPr>
          <p:cNvPr id="99" name="Slika 98"/>
          <p:cNvPicPr/>
          <p:nvPr/>
        </p:nvPicPr>
        <p:blipFill>
          <a:blip r:embed="rId2"/>
          <a:stretch/>
        </p:blipFill>
        <p:spPr>
          <a:xfrm>
            <a:off x="4623840" y="1531800"/>
            <a:ext cx="2965320" cy="3954240"/>
          </a:xfrm>
          <a:prstGeom prst="rect">
            <a:avLst/>
          </a:prstGeom>
          <a:ln>
            <a:noFill/>
          </a:ln>
        </p:spPr>
      </p:pic>
      <p:pic>
        <p:nvPicPr>
          <p:cNvPr id="100" name="Slika 99"/>
          <p:cNvPicPr/>
          <p:nvPr/>
        </p:nvPicPr>
        <p:blipFill>
          <a:blip r:embed="rId3"/>
          <a:stretch/>
        </p:blipFill>
        <p:spPr>
          <a:xfrm>
            <a:off x="7680960" y="975240"/>
            <a:ext cx="2045880" cy="4145040"/>
          </a:xfrm>
          <a:prstGeom prst="rect">
            <a:avLst/>
          </a:prstGeom>
          <a:ln>
            <a:noFill/>
          </a:ln>
        </p:spPr>
      </p:pic>
      <p:pic>
        <p:nvPicPr>
          <p:cNvPr id="101" name="Slika 100"/>
          <p:cNvPicPr/>
          <p:nvPr/>
        </p:nvPicPr>
        <p:blipFill>
          <a:blip r:embed="rId4"/>
          <a:stretch/>
        </p:blipFill>
        <p:spPr>
          <a:xfrm>
            <a:off x="0" y="2926080"/>
            <a:ext cx="4814640" cy="237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DEC54F7AC15D4EA477EF72C4B17CB0" ma:contentTypeVersion="3" ma:contentTypeDescription="Stvaranje novog dokumenta." ma:contentTypeScope="" ma:versionID="91c565f219d3bada87f45413b5e6af2e">
  <xsd:schema xmlns:xsd="http://www.w3.org/2001/XMLSchema" xmlns:xs="http://www.w3.org/2001/XMLSchema" xmlns:p="http://schemas.microsoft.com/office/2006/metadata/properties" xmlns:ns2="bf5f631f-9c27-463e-af44-efd35828e38b" targetNamespace="http://schemas.microsoft.com/office/2006/metadata/properties" ma:root="true" ma:fieldsID="bb8914e1217e07b15a5c7684aedd65fb" ns2:_="">
    <xsd:import namespace="bf5f631f-9c27-463e-af44-efd35828e3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f631f-9c27-463e-af44-efd35828e3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773467-8975-4172-8359-81DB93AB4EB5}"/>
</file>

<file path=customXml/itemProps2.xml><?xml version="1.0" encoding="utf-8"?>
<ds:datastoreItem xmlns:ds="http://schemas.openxmlformats.org/officeDocument/2006/customXml" ds:itemID="{F8725458-6E85-4D92-925D-26EBD789A562}"/>
</file>

<file path=customXml/itemProps3.xml><?xml version="1.0" encoding="utf-8"?>
<ds:datastoreItem xmlns:ds="http://schemas.openxmlformats.org/officeDocument/2006/customXml" ds:itemID="{56EDFD02-D668-47A5-A831-8F2EDC49502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57</Words>
  <Application>Microsoft Office PowerPoint</Application>
  <PresentationFormat>Prilagođeno</PresentationFormat>
  <Paragraphs>32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14</vt:i4>
      </vt:variant>
    </vt:vector>
  </HeadingPairs>
  <TitlesOfParts>
    <vt:vector size="21" baseType="lpstr">
      <vt:lpstr>Arial</vt:lpstr>
      <vt:lpstr>DejaVu Sans</vt:lpstr>
      <vt:lpstr>Symbol</vt:lpstr>
      <vt:lpstr>Times New Roman</vt:lpstr>
      <vt:lpstr>Wingdings</vt:lpstr>
      <vt:lpstr>Office Theme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subject/>
  <dc:creator>Gimnazija</dc:creator>
  <dc:description/>
  <cp:lastModifiedBy>Lana Gale</cp:lastModifiedBy>
  <cp:revision>3</cp:revision>
  <dcterms:created xsi:type="dcterms:W3CDTF">2017-10-20T23:41:18Z</dcterms:created>
  <dcterms:modified xsi:type="dcterms:W3CDTF">2023-04-13T11:44:31Z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0x01010012DEC54F7AC15D4EA477EF72C4B17CB0</vt:lpwstr>
  </property>
</Properties>
</file>